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kr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kri">
                <a:solidFill>
                  <a:schemeClr val="tx1">
                    <a:lumMod val="50000"/>
                    <a:lumOff val="50000"/>
                  </a:schemeClr>
                </a:solidFill>
              </a:rPr>
              <a:t>No. 45 Gɔd in Wɔd</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kri" sz="4400"/>
              <a:t>Di Gud Nyus frɔm di Enjɛl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kri" sz="4000">
                <a:solidFill>
                  <a:srgbClr val="FF0000"/>
                </a:solidFill>
              </a:rPr>
              <a:t>Tide in Kwiz</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kri" sz="3600">
                <a:solidFill>
                  <a:schemeClr val="tx1">
                    <a:lumMod val="65000"/>
                    <a:lumOff val="35000"/>
                  </a:schemeClr>
                </a:solidFill>
              </a:rPr>
              <a:t>Udat gi Meri di nyus?</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kri" sz="2800">
                <a:solidFill>
                  <a:schemeClr val="tx1">
                    <a:lumMod val="65000"/>
                    <a:lumOff val="35000"/>
                  </a:schemeClr>
                </a:solidFill>
              </a:rPr>
              <a:t>1 </a:t>
            </a:r>
            <a:r xmlns:a="http://schemas.openxmlformats.org/drawingml/2006/main">
              <a:rPr altLang="ko-KR" dirty="0" lang="kri" sz="2800">
                <a:solidFill>
                  <a:schemeClr val="tx1">
                    <a:lumMod val="65000"/>
                    <a:lumOff val="35000"/>
                  </a:schemeClr>
                </a:solidFill>
              </a:rPr>
              <a:t>Setan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kri" sz="2800">
                <a:solidFill>
                  <a:schemeClr val="tx1">
                    <a:lumMod val="65000"/>
                    <a:lumOff val="35000"/>
                  </a:schemeClr>
                </a:solidFill>
              </a:rPr>
              <a:t>2 </a:t>
            </a:r>
            <a:r xmlns:a="http://schemas.openxmlformats.org/drawingml/2006/main">
              <a:rPr altLang="ko-KR" dirty="0" lang="kri" sz="2800">
                <a:solidFill>
                  <a:schemeClr val="tx1">
                    <a:lumMod val="65000"/>
                    <a:lumOff val="35000"/>
                  </a:schemeClr>
                </a:solidFill>
              </a:rPr>
              <a:t>Meri in padi</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kri" sz="2800">
                <a:solidFill>
                  <a:schemeClr val="tx1">
                    <a:lumMod val="65000"/>
                    <a:lumOff val="35000"/>
                  </a:schemeClr>
                </a:solidFill>
              </a:rPr>
              <a:t>3 </a:t>
            </a:r>
            <a:r xmlns:a="http://schemas.openxmlformats.org/drawingml/2006/main">
              <a:rPr altLang="ko-KR" dirty="0" lang="kri" sz="2800">
                <a:solidFill>
                  <a:schemeClr val="tx1">
                    <a:lumMod val="65000"/>
                    <a:lumOff val="35000"/>
                  </a:schemeClr>
                </a:solidFill>
              </a:rPr>
              <a:t>Enjɛl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kri" sz="2800">
                <a:solidFill>
                  <a:schemeClr val="tx1">
                    <a:lumMod val="65000"/>
                    <a:lumOff val="35000"/>
                  </a:schemeClr>
                </a:solidFill>
              </a:rPr>
              <a:t>4 </a:t>
            </a:r>
            <a:r xmlns:a="http://schemas.openxmlformats.org/drawingml/2006/main">
              <a:rPr altLang="ko-KR" dirty="0" lang="kri" sz="2800">
                <a:solidFill>
                  <a:schemeClr val="tx1">
                    <a:lumMod val="65000"/>
                    <a:lumOff val="35000"/>
                  </a:schemeClr>
                </a:solidFill>
              </a:rPr>
              <a:t>Jizɔs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kri" sz="2800">
                <a:solidFill>
                  <a:srgbClr val="FF0000"/>
                </a:solidFill>
              </a:rPr>
              <a:t>3 </a:t>
            </a:r>
            <a:r xmlns:a="http://schemas.openxmlformats.org/drawingml/2006/main">
              <a:rPr altLang="ko-KR" dirty="0" lang="kri" sz="2800">
                <a:solidFill>
                  <a:srgbClr val="FF0000"/>
                </a:solidFill>
              </a:rPr>
              <a:t>Enjɛl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NƆ. 54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Samɛritan uman we de na di wɛl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ɛnibɔdi we drink di wata we a gi am nɔ go tɔsti. Fɔ tru, di wata we a go gi am go bi spring we de kɔmɔt insay am fɔ mek i gɛt layf we go de sote go.”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As Jizɔs de pas na di land na Sameria, i mit wan uman nia di wɛl ɛn tɛl am. “Duya gi mi wata.”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kri" altLang="ko-KR" sz="2600">
                <a:solidFill>
                  <a:schemeClr val="tx1">
                    <a:lumMod val="65000"/>
                    <a:lumOff val="35000"/>
                  </a:schemeClr>
                </a:solidFill>
              </a:rPr>
              <a:t>Di uman bin wɔndaful. Na bikɔs di Ju pipul dɛn nɔ de tɔk to di Samɛritan dɛn. “If yu bin no udat a bi, yu fɔ dɔn aks mi fɔ wata.” Jizɔs bin se</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kri" altLang="ko-KR" sz="2600">
                <a:solidFill>
                  <a:schemeClr val="tx1">
                    <a:lumMod val="65000"/>
                    <a:lumOff val="35000"/>
                  </a:schemeClr>
                </a:solidFill>
              </a:rPr>
              <a:t>“Bikɔs di wata we a de gi na di wata we de gi layf we nɔ de tɔsti igen.” Di uman bigin want fɔ no bɔt Jizɔs. “Udat na yu, yu kin gi mi da wata de?”</a:t>
            </a:r>
            <a:r xmlns:a="http://schemas.openxmlformats.org/drawingml/2006/main">
              <a:rPr lang="kri"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ansa am se: “Mi na di Krays ɛn Gɔd in Pikin.” I bin sɔprayz fɔ si dis.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kri" altLang="ko-KR" sz="2600">
                <a:solidFill>
                  <a:schemeClr val="tx1">
                    <a:lumMod val="65000"/>
                    <a:lumOff val="35000"/>
                  </a:schemeClr>
                </a:solidFill>
              </a:rPr>
              <a:t>I lɛf in wata bɔtul ɛn go bak na di tɔŋ ɛn tɛl di pipul dɛn bɔt Jizɔs. Bɔku pipul dɛn bin kam mit Jizɔs ɛn biliv pan am as dɛn Seviɔ.</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As di Samɛritan uman mit Jizɔs so, i lɛf di wata bɔtul ɛn go bak na di vilej fɔ tɛl di pipul dɛn na di vilej di gud nyus bɔt sev.</a:t>
            </a:r>
            <a:r xmlns:a="http://schemas.openxmlformats.org/drawingml/2006/main">
              <a:rPr altLang="en-US" lang="kri" sz="3200">
                <a:solidFill>
                  <a:schemeClr val="tx1">
                    <a:lumMod val="65000"/>
                    <a:lumOff val="35000"/>
                  </a:schemeClr>
                </a:solidFill>
              </a:rPr>
              <a:t> </a:t>
            </a:r>
            <a:r xmlns:a="http://schemas.openxmlformats.org/drawingml/2006/main">
              <a:rPr altLang="ko-KR" lang="kri" sz="3200">
                <a:solidFill>
                  <a:schemeClr val="tx1">
                    <a:lumMod val="65000"/>
                    <a:lumOff val="35000"/>
                  </a:schemeClr>
                </a:solidFill>
              </a:rPr>
              <a:t>Afta sɔm tɛm, bɔku pipul dɛn bin sev bay we dɛn yɛri ɛn biliv di gud nyuz we i bin de prich.</a:t>
            </a:r>
            <a:r xmlns:a="http://schemas.openxmlformats.org/drawingml/2006/main">
              <a:rPr altLang="en-US" lang="kr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kri" sz="3200">
                <a:solidFill>
                  <a:schemeClr val="tx1">
                    <a:lumMod val="65000"/>
                    <a:lumOff val="35000"/>
                  </a:schemeClr>
                </a:solidFill>
              </a:rPr>
              <a:t>Yu dɔn mit Jizɔs? Yu de tɛl ɔda pipul dɛn bɔt Jizɔs? Aw fɔ introduks Jizɔs to ɔda pipul dɛn lɛk Samɛritan uman?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r xmlns:a="http://schemas.openxmlformats.org/drawingml/2006/main">
              <a:rPr altLang="en-US" lang="kri" sz="3600">
                <a:solidFill>
                  <a:srgbClr val="0070c0"/>
                </a:solidFill>
              </a:rPr>
              <a:t> </a:t>
            </a:r>
            <a:r xmlns:a="http://schemas.openxmlformats.org/drawingml/2006/main">
              <a:rPr altLang="ko-KR" lang="kri" sz="3600">
                <a:solidFill>
                  <a:srgbClr val="0070c0"/>
                </a:solidFill>
              </a:rPr>
              <a:t>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wan we gi wi di wata we de gi layf fɔ mek wi nɔ ɛva tɔsti fɔ wi sol.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Usay Jizɔs mit wan Samɛritan uman?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na di pales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pan di tɔŋ</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strit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na di makit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na di wɛl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na di wɛl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kri" sz="4000">
                <a:solidFill>
                  <a:srgbClr val="FF0000"/>
                </a:solidFill>
              </a:rPr>
              <a:t>Tide in Wɔd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kri" sz="3600">
                <a:solidFill>
                  <a:schemeClr val="tx1">
                    <a:lumMod val="65000"/>
                    <a:lumOff val="35000"/>
                  </a:schemeClr>
                </a:solidFill>
              </a:rPr>
              <a:t>Yu go gɛt bɛlɛ ɛn bɔn bɔy pikin, ɛn yu fɔ gi am di nem Jizɔs.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kri" sz="2800">
                <a:solidFill>
                  <a:schemeClr val="tx1">
                    <a:lumMod val="65000"/>
                    <a:lumOff val="35000"/>
                  </a:schemeClr>
                </a:solidFill>
              </a:rPr>
              <a:t>Lyuk</a:t>
            </a:r>
            <a:r xmlns:a="http://schemas.openxmlformats.org/drawingml/2006/main">
              <a:rPr altLang="en-US" dirty="0" lang="kri" sz="2800">
                <a:solidFill>
                  <a:schemeClr val="tx1">
                    <a:lumMod val="65000"/>
                    <a:lumOff val="35000"/>
                  </a:schemeClr>
                </a:solidFill>
              </a:rPr>
              <a:t> </a:t>
            </a:r>
            <a:r xmlns:a="http://schemas.openxmlformats.org/drawingml/2006/main">
              <a:rPr altLang="ko-KR" dirty="0" lang="kr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ɛnibɔdi we drink di wata we a gi am nɔ go tɔsti. Fɔ tru, di wata we a go gi am go bi spring we de kɔmɔt insay am fɔ mek i gɛt layf we go de sote go.”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55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Trowe yu nɛt insay dip wata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Dɔn Jizɔs tɛl Saymɔn se: “Nɔ fred, frɔm naw yu go kech mɔtalman.”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Lyuk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we bin go insay Pita in bot ɛn tɛl Pita in wɔd. "Naw go na dip wata ɛn trowe nɛt fɔ kech di fish."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“Masta, wi dɔn wok tranga wan ɔl nɛt ɛn wi nɔ kech ɛnitin. Bɔt bikɔs yu se so, a go lɛf di nɛt dɛn dɔŋ.”</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 dɛn dɔn du dat, dɛn kech bɔku bɔku fish dɛn so dat dɛn nɛt bigin fɔ brok. Pita bin sɔprayz fɔ si dis.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kri" sz="3000">
                <a:solidFill>
                  <a:schemeClr val="tx1">
                    <a:lumMod val="65000"/>
                    <a:lumOff val="35000"/>
                  </a:schemeClr>
                </a:solidFill>
              </a:rPr>
              <a:t>Da tɛm de, Pita bin ripɛnt bikɔs i no se Jizɔs na Gɔd in Pikin. "Mi na sina."</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kri" sz="3000">
                <a:solidFill>
                  <a:schemeClr val="tx1">
                    <a:lumMod val="65000"/>
                    <a:lumOff val="35000"/>
                  </a:schemeClr>
                </a:solidFill>
              </a:rPr>
              <a:t>Jizɔs bin se. “Nɔ fred, frɔm naw yu go bi fishaman we de tek pipul dɛn.” Pita lɛf ɔltin ɛn bi Jizɔs in disaypul.</a:t>
            </a:r>
            <a:r xmlns:a="http://schemas.openxmlformats.org/drawingml/2006/main">
              <a:rPr altLang="en-US" lang="kri"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na di...</a:t>
            </a:r>
            <a:r xmlns:a="http://schemas.openxmlformats.org/drawingml/2006/main">
              <a:rPr altLang="en-US" lang="kri" sz="4000">
                <a:solidFill>
                  <a:srgbClr val="ff0000"/>
                </a:solidFill>
              </a:rPr>
              <a:t> </a:t>
            </a:r>
            <a:r xmlns:a="http://schemas.openxmlformats.org/drawingml/2006/main">
              <a:rPr altLang="ko-KR" lang="kri" sz="4000">
                <a:solidFill>
                  <a:srgbClr val="ff0000"/>
                </a:solidFill>
              </a:rPr>
              <a:t>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Pita, we mit Jizɔs,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bin ripɛnt ɛn obe rayt 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Yu tink se ripɛnt ɛn obe 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to Jizɔs na yu layf?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Pita lɛf ɔltin ɛn fala Jizɔs. Jɔs lɛk Pita, yu fɔ bi disaypul we no fɔ rili ripɛnt ɛn fɔ obe.</a:t>
            </a:r>
            <a:r xmlns:a="http://schemas.openxmlformats.org/drawingml/2006/main">
              <a:rPr altLang="en-US" lang="kr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pɔsin we de du mirekul dɛn we pas di tin dɛn we pipul dɛn kin du ɛn di tin dɛn we dɛn ebul fɔ du.</a:t>
            </a:r>
            <a:r xmlns:a="http://schemas.openxmlformats.org/drawingml/2006/main">
              <a:rPr altLang="en-US" lang="kr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46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Bebi Jizɔs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na bin Pita in wok?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pɔsin we de wok wit kapɛnta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shepard we dɛn kɔl 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pɔsin we de fishin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fama we de wok na fam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3 </a:t>
            </a:r>
            <a:r xmlns:a="http://schemas.openxmlformats.org/drawingml/2006/main">
              <a:rPr altLang="ko-KR" lang="kri" sz="2800">
                <a:solidFill>
                  <a:srgbClr val="ff0000"/>
                </a:solidFill>
              </a:rPr>
              <a:t>pɔsin we de fishin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Dɔn Jizɔs tɛl Saymɔn se: “Nɔ fred, frɔm naw yu go kech mɔtalman.”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Lyuk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56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 we kɔl di disaypul dɛn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Filip fɛn Nataniɛl ɛn tɛl am se: “Wi dɔn fɛn di wan we Mozis rayt bɔt insay di Lɔ, ɛn di prɔfɛt dɛn rayt bɔt am, Jizɔs we kɔmɔt Nazarɛt, we na Josɛf in pikin.”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 1: .</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45. Na di 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kɔl Pita, Andru, ɛn dɛn neba Filip fɔ bi disaypul. "Fɔ fala mi!"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Filip bin sho Jizɔs to in padi Nataniɛl. "Di Mɛsaya we di prɔfɛt dɛn rayt insay di Ol Tɛstamɛnt bin apia."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"Nazarɛt! Yu tink se Mɛsaya go kɔmɔt de?" Nataniɛl bin aks. Filip se: “Kam si.”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tɛl Nataniɛl. “Yu na tru tru Izrɛlayt, a bin si yu we yu bin stil de ɔnda di fig tik bifo Filip kɔl yu.”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Nataniɛl bin sɔprayz fɔ si dis ɛn i gi Jizɔs glori se, “Rabay, yu na Gɔd in Pikin ɛn na di Kiŋ na Izrɛl.”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As Nataniɛl kam fɔ no dat so</a:t>
            </a:r>
            <a:r xmlns:a="http://schemas.openxmlformats.org/drawingml/2006/main">
              <a:rPr altLang="en-US" lang="kri" sz="3200">
                <a:solidFill>
                  <a:schemeClr val="tx1">
                    <a:lumMod val="65000"/>
                    <a:lumOff val="35000"/>
                  </a:schemeClr>
                </a:solidFill>
              </a:rPr>
              <a:t> </a:t>
            </a:r>
            <a:r xmlns:a="http://schemas.openxmlformats.org/drawingml/2006/main">
              <a:rPr altLang="ko-KR" lang="kri" sz="3200">
                <a:solidFill>
                  <a:schemeClr val="tx1">
                    <a:lumMod val="65000"/>
                    <a:lumOff val="35000"/>
                  </a:schemeClr>
                </a:solidFill>
              </a:rPr>
              <a:t>Jizɔs na di Mɛsaya, i gi Jizɔs glori.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I bin bi Jizɔs in disaypul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fɔ gi glori to Jizɔs we na wi Seviɔ, ɛn liv layf we Jizɔs in disaypul ɛn obe am.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Tide na Devid in tɔŋ, dɛn dɔn bɔn yu Seviɔ; in na Krays di Masta.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Lɛk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wan we de kɔl pipul dɛn as disaypul fɔ tan lɛk 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Udat introdyus Jizɔs to Nataniɛl?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Pita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Filip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Andru we de na di wɔl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Pɔl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2 </a:t>
            </a:r>
            <a:r xmlns:a="http://schemas.openxmlformats.org/drawingml/2006/main">
              <a:rPr altLang="ko-KR" lang="kri" sz="2800">
                <a:solidFill>
                  <a:srgbClr val="ff0000"/>
                </a:solidFill>
              </a:rPr>
              <a:t>Filip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Filip fɛn Nataniɛl ɛn tɛl am se: “Wi dɔn fɛn di wan we Mozis rayt bɔt insay di Lɔ, ɛn di prɔfɛt dɛn rayt bɔt am, Jizɔs we kɔmɔt Nazarɛt, we na Josɛf in pikin.”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 1: .</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45. Na di 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57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Di pɔsin we kam dɔŋ tru di ruf</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I grap, tek in mat ɛn waka kɔmɔt usay dɛn ɔl de si am. Dis mek ɔlman sɔprayz ɛn dɛn prez Gɔd, se, "Wi nɔ ɛva si ɛnitin lɛk dis!"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pipul dɛn yɛri bɔt aw Jizɔs dɔn mɛn, pipul dɛn kam wit dɛn padi we paralayz</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Bɔt pipul dɛn bin tu bɔku usay Jizɔs bin de. So dɛn nɔ bin ebul fɔ kɛr dɛn padi we paralayz go to Jizɔs tru di ruf.</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Afta sɔm tɛm, di wan dɛn we bin kam wit paralayt padi bin brok di ruf ɛn sɛn paralayt padi to Jizɔs.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bin si di fet we dɛn gɛt ɛn i se. "Dɛn dɔn fɔgiv yu sin. Grap ɛn go os."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I sɔprayz fɔ no se di pɔsin we paralayt bin wɛl da tɛm de. Dɔn i grap ɛn waka ɛn prez Gɔd.</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kri" altLang="ko-KR" sz="2400">
                <a:solidFill>
                  <a:schemeClr val="tx1">
                    <a:lumMod val="65000"/>
                    <a:lumOff val="35000"/>
                  </a:schemeClr>
                </a:solidFill>
              </a:rPr>
              <a:t>We di tɛm rich fɔ mek Meri bɔn pikin, i bin gɛt fɔ go na Bɛtliɛm. Bɔt bikɔs rum nɔ bin de, i bin gɛt pikin na wan manga..</a:t>
            </a:r>
            <a:r xmlns:a="http://schemas.openxmlformats.org/drawingml/2006/main">
              <a:rPr lang="kri"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Paralaytik in padi dɛn bin gɛt prɔblɛm ɛn disabled, bɔt dɛn nɔ bin ebul fɔ giv ɔp fɔ go to Jizɔs. Na bikɔs dɛn bin gɛt fet pan Jizɔs.</a:t>
            </a:r>
            <a:r xmlns:a="http://schemas.openxmlformats.org/drawingml/2006/main">
              <a:rPr altLang="en-US" lang="kri" sz="3200">
                <a:solidFill>
                  <a:schemeClr val="tx1">
                    <a:lumMod val="65000"/>
                    <a:lumOff val="35000"/>
                  </a:schemeClr>
                </a:solidFill>
              </a:rPr>
              <a:t> </a:t>
            </a:r>
            <a:r xmlns:a="http://schemas.openxmlformats.org/drawingml/2006/main">
              <a:rPr altLang="ko-KR" lang="kri" sz="3200">
                <a:solidFill>
                  <a:schemeClr val="tx1">
                    <a:lumMod val="65000"/>
                    <a:lumOff val="35000"/>
                  </a:schemeClr>
                </a:solidFill>
              </a:rPr>
              <a:t>Wi gɛt fet pan Jizɔs?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We wi kam to Jizɔs wit fet, wi nɔ fɔ giv ɔp pan ɔl we tin nɔ izi ɛn tin dɛn we de ambɔg wi.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We wi du dat, wi go ebul fɔ briŋ glori to Gɔd lɛk pɔsin we paralayz.</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nɔ de rijek di wan dɛn we de kam to am. Ɛn i de gi wetin dɛn nid to di wan dɛn we de kam to 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paralayt bin kam to Jizɔs tru?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winda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get we de na di get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wɔl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ruf na di ruf</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ruf na di ruf</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I grap, tek in mat ɛn waka kɔmɔt usay dɛn ɔl de si am. Dis mek ɔlman sɔprayz ɛn dɛn prez Gɔd, se, "Wi nɔ ɛva si ɛnitin lɛk dis!"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58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 de kɔl Matyu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As Jizɔs de go frɔm de, i si wan man we nem Matyu sidɔm na di say usay di taks kɔlɛkta bin de. I tɛl am se: “Fɔ fala mi,” ɛn Matyu grap ɛn fala 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Wan man we bin de gɛda taks bin de we nem Matyu. I bin de gɛda taks fɔ Rom to di Izrɛlayt dɛn.</a:t>
            </a:r>
            <a:r xmlns:a="http://schemas.openxmlformats.org/drawingml/2006/main">
              <a:rPr lang="kr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Matyu na bin pɔsin we de gɛda taks, so i bin gɛt bɔku mɔni. Bɔt di Ju pipul dɛn bin et di taks kɔlɛkta dɛn we bin de wok fɔ Rom, we na di wan we win di kɔntri.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luk Matyu we bin sidɔm na di say usay dɛn de pe taks ɛn tɛl am. "Fɔ fala mi".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Matyu bin lɛf ɔltin wantɛm wantɛm ɛn fala Jizɔs. Na bikɔs i bin tɛl Jizɔs tɛnki fɔ we i kɔl 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Dis tɛm ya, wan vɔys kɔmɔt na ɛvin to di shɛpad dɛn we bin de kia fɔ di ship dɛn na Bɛtliɛm.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“Dɔkta nɔ nid fɔ di wan dɛn we gɛt wɛlbɔdi, bɔt di wan dɛn we sik.” Matyu bin bi Jizɔs in disaypul.</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Matyu na bin taks kɔlektor we in pipul dɛn bin et. Bɔt, Jizɔs kɔl Matyu ɛn mek am disaypul.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na Gɔd in pipul dɛn bak. Bɔt wi nɔ go du fɔ mek dɛn kɔl wi Jizɔs in disaypul.</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kri" sz="3200">
                <a:solidFill>
                  <a:schemeClr val="tx1">
                    <a:lumMod val="65000"/>
                    <a:lumOff val="35000"/>
                  </a:schemeClr>
                </a:solidFill>
              </a:rPr>
              <a:t>Bɔt, Jizɔs kɔl wi fɔ mek in disaypul dɛn. So, wi fɔ obe am fɔ mek i fit fɔ mek i kɔl wi.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kɔl pipul dɛn we dɛn nɔ gri wit na di wɔl fɔ bi Gɔd in pipul dɛn.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na bin Matyu in wok?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pɔsin we de gɛda taks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pɔsin we de fishin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pɔsin we de wok wit kapɛnta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prist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1 </a:t>
            </a:r>
            <a:r xmlns:a="http://schemas.openxmlformats.org/drawingml/2006/main">
              <a:rPr altLang="ko-KR" lang="kri" sz="2800">
                <a:solidFill>
                  <a:srgbClr val="ff0000"/>
                </a:solidFill>
              </a:rPr>
              <a:t>pɔsin we de gɛda taks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As Jizɔs de go frɔm de, i si wan man we nem Matyu sidɔm na di say usay di taks kɔlɛkta bin de. I tɛl am se: “Fɔ fala mi,” ɛn Matyu grap ɛn fala 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59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 pik di 12 disaypul dɛn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Wan pan dɛn de dɛn de, Jizɔs bin go na wan mawnten fɔ pre, ɛn i bin spɛn di nɛt fɔ pre to Gɔd.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ri" sz="3600">
                <a:solidFill>
                  <a:schemeClr val="tx1">
                    <a:lumMod val="65000"/>
                    <a:lumOff val="35000"/>
                  </a:schemeClr>
                </a:solidFill>
              </a:rPr>
              <a:t>We mɔnin rich, i kɔl in disaypul dɛn to am ɛn pik 12 pan dɛn, ɛn i pik dɛn bak fɔ bi apɔsul.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Lyuk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6: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Bɔku pipul dɛn bin yɛri ɛn fala Jizɔs. Dɛn bin go wit Jizɔs ɛn lan frɔm Jizɔs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Afta Jizɔs pre, i bin pik 12 pan dɛn spɛshal wan fɔ bi tayt disaypul dɛn.</a:t>
            </a:r>
            <a:r xmlns:a="http://schemas.openxmlformats.org/drawingml/2006/main">
              <a:rPr lang="kr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Dɛn bin pik dɛn fɔ de wit Jizɔs, fɔ prich di gud nyuz, ɛn fɔ drɛb dɛbul dɛn.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“Glori to ɛvin, pis to di wɔl! Una gladi, Jizɔs dɔn bɔn.” Enjɛl dɛn we kɔmɔt na ɛvin bin tɔk</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kri" sz="3000">
                <a:solidFill>
                  <a:schemeClr val="tx1">
                    <a:lumMod val="65000"/>
                    <a:lumOff val="35000"/>
                  </a:schemeClr>
                </a:solidFill>
              </a:rPr>
              <a:t>Di disaypul dɛn na bin difrɛn pipul dɛn: sɔm pan dɛn na bin fishaman, pipul dɛn we de gɛda taks, pipul dɛn we want fɔ chenj chenj, sɔm pan dɛn na bin wam wam at.</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Bɔt Jizɔs bin pre to Gɔd fɔ pik in disaypul dɛn fayn fayn wan, ɛn i pik dɛn fayn, kia fɔ dɛn, ɛn tich dɛn gud gud wan.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kri" sz="2800">
                <a:solidFill>
                  <a:schemeClr val="tx1">
                    <a:lumMod val="65000"/>
                    <a:lumOff val="35000"/>
                  </a:schemeClr>
                </a:solidFill>
              </a:rPr>
              <a:t>Dis na di rizin we mek Jizɔs pik in disaypul dɛn: 1) fɔ tich dɛn Gɔd in wɔd, 2) fɔ mek dɛn prich di gud nyuz akɔdin to wetin dɛn dɔn lan, ɛn 3) fɔ mek dɛn prich bɔt di pawa we Gɔd in Kiŋdɔm gɛt. Fɔ dɛn rizin ya, Jizɔs bin pik in disaypul dɛn.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Wi na Jizɔs in disaypul dɛn bak.</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kri" sz="2800">
                <a:solidFill>
                  <a:schemeClr val="tx1">
                    <a:lumMod val="65000"/>
                    <a:lumOff val="35000"/>
                  </a:schemeClr>
                </a:solidFill>
              </a:rPr>
              <a:t>Wi wok na di sem wok we Jizɔs in twɛlv disaypul dɛn du.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kri" sz="2800">
                <a:solidFill>
                  <a:schemeClr val="tx1">
                    <a:lumMod val="65000"/>
                    <a:lumOff val="35000"/>
                  </a:schemeClr>
                </a:solidFill>
              </a:rPr>
              <a:t>Mek wi liv disaypul laif stat tide </a:t>
            </a:r>
            <a:r xmlns:a="http://schemas.openxmlformats.org/drawingml/2006/main">
              <a:rPr altLang="ko-KR" lang="kri" sz="3200">
                <a:solidFill>
                  <a:schemeClr val="tx1">
                    <a:lumMod val="65000"/>
                    <a:lumOff val="35000"/>
                  </a:schemeClr>
                </a:solidFill>
              </a:rPr>
              <a:t>.</a:t>
            </a:r>
            <a:r xmlns:a="http://schemas.openxmlformats.org/drawingml/2006/main">
              <a:rPr altLang="en-US" lang="kr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r xmlns:a="http://schemas.openxmlformats.org/drawingml/2006/main">
              <a:rPr altLang="en-US" lang="kri" sz="3600">
                <a:solidFill>
                  <a:srgbClr val="0070c0"/>
                </a:solidFill>
              </a:rPr>
              <a:t> </a:t>
            </a:r>
            <a:r xmlns:a="http://schemas.openxmlformats.org/drawingml/2006/main">
              <a:rPr altLang="ko-KR" lang="kri" sz="3600">
                <a:solidFill>
                  <a:srgbClr val="0070c0"/>
                </a:solidFill>
              </a:rPr>
              <a:t>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Na Jizɔs de tich wi di tru tin bɔt ɛvin so dat wi go gro lɛk Jizɔs in disaypul dɛn.</a:t>
            </a:r>
            <a:r xmlns:a="http://schemas.openxmlformats.org/drawingml/2006/main">
              <a:rPr altLang="en-US" lang="kr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Aw many disaypul dɛn Jizɔs pik fɔ bi apɔsul (di wan dɛn we dɛn sɛn)??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tɛn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ilevin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twɛlv</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fɔtin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3 </a:t>
            </a:r>
            <a:r xmlns:a="http://schemas.openxmlformats.org/drawingml/2006/main">
              <a:rPr altLang="ko-KR" lang="kri" sz="2800">
                <a:solidFill>
                  <a:srgbClr val="ff0000"/>
                </a:solidFill>
              </a:rPr>
              <a:t>twɛlv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Wan pan dɛn de dɛn de, Jizɔs bin go na wan mawnten fɔ pre, ɛn i bin spɛn di nɛt fɔ pre to Gɔd.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ri" sz="3600">
                <a:solidFill>
                  <a:schemeClr val="tx1">
                    <a:lumMod val="65000"/>
                    <a:lumOff val="35000"/>
                  </a:schemeClr>
                </a:solidFill>
              </a:rPr>
              <a:t>We mɔnin rich, i kɔl in disaypul dɛn to am ɛn pik 12 pan dɛn, ɛn i pik dɛn bak fɔ bi apɔsul.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Lyuk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6: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60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Di Gud Nyus we Jizɔs bin de tich na di mawnten.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 i si di krawd, i go ɔp wan mawnten ɛn sidɔm. In disaypul dɛn kam to am,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ri" sz="3600">
                <a:solidFill>
                  <a:schemeClr val="tx1">
                    <a:lumMod val="65000"/>
                    <a:lumOff val="35000"/>
                  </a:schemeClr>
                </a:solidFill>
              </a:rPr>
              <a:t>ɛn i bigin fɔ tich dɛn se: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ri" sz="3600">
                <a:solidFill>
                  <a:schemeClr val="tx1">
                    <a:lumMod val="65000"/>
                    <a:lumOff val="35000"/>
                  </a:schemeClr>
                </a:solidFill>
              </a:rPr>
              <a:t>"Blɛsin fɔ di wan dɛn we po pan spirit, bikɔs na dɛn gɛt di Kiŋdɔm we de na ɛvin."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5: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Jizɔs bin tich di krawd we bin de na di mawnten aw fɔ liv as pipul dɛn we de na Gɔd in Kiŋdɔm.</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"Blɛsin fɔ di wan dɛn we po pan spirit, bikɔs na dɛn gɛt di Kiŋdɔm we de na ɛvin."</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Jɔs lɛk aw di enjɛl dɛn bin tɔk, dɛn bɔn Jizɔs wɛl na wan ples usay dɛn de it animal dɛn.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Yu dɔn lan fɔ pe bak yu tit wit yu tit, bɔt a de tɛl yu fɔ gi di lɛft chɛst to ɛnibɔdi we nak in rayt chɛst. Dɔn una go bi Gɔd in pikin dɛn!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Luk di bɔd dɛn we de na di ays. Bɔd nɔ de du fam wok, bɔt Gɔd de fid dɛn ɔl. I nɔ go tek kia ɔf yu pas di bɔd dɛn!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Pipul dɛn bin rili sɔprayz we Jizɔs bin de tich. Na bikɔs Jizɔs bin gɛt pawa we nɔ tan lɛk ɔdinari Baybul ticha dɛn.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Jizɔs tɛl wi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dat Gɔd in pipul dɛn layf difrɛn frɔm di wan dɛn we de na di wɔl.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Yu tink se ɛni difrɛns de na wi layf frɔm di wan dɛn we nɔ biliv Jizɔs?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Lɛ wi tek wan luk pan wisɛf ɛn liv layf we fit fɔ Gɔd in kiŋdɔm.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 ?</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wan we de chenj wi fɔ liv lɛk di pipul dɛn na Gɔd in kiŋdɔm.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di po wan dɛn we gɛt spirit go ebul fɔ gɛt?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mɔni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it fɔ it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ɔnɔ fɔ gɛt ɔnɔ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kiŋdɔm fɔ Gɔd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kiŋdɔm fɔ Gɔd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 i si di krawd, i go ɔp wan mawnten ɛn sidɔm. In disaypul dɛn kam to am,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ri" sz="3600">
                <a:solidFill>
                  <a:schemeClr val="tx1">
                    <a:lumMod val="65000"/>
                    <a:lumOff val="35000"/>
                  </a:schemeClr>
                </a:solidFill>
              </a:rPr>
              <a:t>ɛn i bigin fɔ tich dɛn se: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ri" sz="3600">
                <a:solidFill>
                  <a:schemeClr val="tx1">
                    <a:lumMod val="65000"/>
                    <a:lumOff val="35000"/>
                  </a:schemeClr>
                </a:solidFill>
              </a:rPr>
              <a:t>"Blɛsin fɔ di wan dɛn we po pan spirit, bikɔs na dɛn gɛt di Kiŋdɔm we de na ɛvin."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5: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61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 de mek di big big briz kol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I grap, kɔrɛkt di briz ɛn tɛl di wef dɛn se, "Kwayɛt! Bi stil!" Dɔn di briz day ɛn i bin kol kpatakpata.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4: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39. Di wan dɛn we de wok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ɛn in disaypul dɛn bin go insay wan bot togɛda fɔ krɔs Lek Galili.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kri" altLang="ko-KR" sz="2500">
                <a:solidFill>
                  <a:schemeClr val="tx1">
                    <a:lumMod val="65000"/>
                    <a:lumOff val="35000"/>
                  </a:schemeClr>
                </a:solidFill>
              </a:rPr>
              <a:t>Bɛtliɛm shɛpad dɛn bin kam fɔ si Gɔd in Pikin we go sev pipul dɛn. “Jizɔs! Gɔd in Pikin! Tɛnki fɔ we yu kam na dis land!”</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dɛn bin de krɔs di lek, wantɛm wantɛm wan big big briz blo ɛn wan wef we bin de mek pipul dɛn fred bin kam.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Afta sɔm tɛm, di disaypul dɛn tɛl Jizɔs. ‘Ticha, yu nɔ bisin if wi drawn!’ i aks am.</a:t>
            </a:r>
            <a:r xmlns:a="http://schemas.openxmlformats.org/drawingml/2006/main">
              <a:rPr lang="kr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kɔndɛm di briz ɛn tɛl di wata se, “Una kwayɛt! Una nɔ de muv!” Dɔn di briz day ɛn i bin kol kpatakpata.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Dɛn bin fred ɛn aks dɛnsɛf se, “Udat na dis? Ivin di briz ɛn di wef de obe am!”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Na Gɔd nɔmɔ go ebul fɔ kɔmand di si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ɛn di briz we de blo.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Na dat mek Jizɔs na di Gɔd we mek ɛn rul di wɔl.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Jizɔs we wi biliv nɔto wan pan bɔku gɔd dɛn, bɔt na in wangren ɛn ɔl pawaful Gɔd we mek ɔltin.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fɔ gɛt mɔ fet bay we wi mɛmba dis tru tin.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r xmlns:a="http://schemas.openxmlformats.org/drawingml/2006/main">
              <a:rPr altLang="en-US" lang="kri" sz="3600">
                <a:solidFill>
                  <a:srgbClr val="0070c0"/>
                </a:solidFill>
              </a:rPr>
              <a:t> </a:t>
            </a:r>
            <a:r xmlns:a="http://schemas.openxmlformats.org/drawingml/2006/main">
              <a:rPr altLang="ko-KR" lang="kri" sz="3600">
                <a:solidFill>
                  <a:srgbClr val="0070c0"/>
                </a:solidFill>
              </a:rPr>
              <a:t>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Na Jizɔs gɛt ɔltin we de mek ɛn rul ɔltin na dis wɔl.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Jizɔs bin tɛl di si ɛn di briz?</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bi stil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rɔn ɛn ple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wek fɔ wek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ɔp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opin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yay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1 </a:t>
            </a:r>
            <a:r xmlns:a="http://schemas.openxmlformats.org/drawingml/2006/main">
              <a:rPr altLang="ko-KR" lang="kri" sz="2800">
                <a:solidFill>
                  <a:srgbClr val="ff0000"/>
                </a:solidFill>
              </a:rPr>
              <a:t>bi stil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I grap, kɔrɛkt di briz ɛn tɛl di wef dɛn se, "Kwayɛt! Bi stil!" Dɔn di briz day ɛn i bin kol kpatakpata.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4: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39. Di wan dɛn we de wok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62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Udat Tɔch mi Klos?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 i yɛri bɔt Jizɔs, i kam biɛn am wit di krawd ɛn tɔch in klos.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ri" sz="3600">
                <a:solidFill>
                  <a:schemeClr val="tx1">
                    <a:lumMod val="65000"/>
                    <a:lumOff val="35000"/>
                  </a:schemeClr>
                </a:solidFill>
              </a:rPr>
              <a:t>28.bikɔs i bin tink se, "If a jɔs tɔch in klos, a go wɛl."</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5: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Jizɔs, we na di masta fɔ ɔltin,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na Gɔd in pikin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Bɔt we Jizɔs kam na dis land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dɛn bɔn am na wan ples usay dɛn de kip animal dɛn we gɛt ɔmbul bɔdi.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we biliv pan Jizɔs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na Gɔd in pikin dɛn.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Bɔt wi fɔ liv ɔmbul ɛn smɔl lɛk Jizɔs.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Bɔku pipul dɛn yɛri bɔt Jizɔs, ɛn dɛn fala Jizɔs.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Dɔn wan uman kam biɛn am ɛn tɔch Jizɔs in klos fɔ mek i wɛl.</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uman bin gɛt wan sik we dɛn kɔl blɔd fɔ 12 ia. I bin tray bɔku we dɛn fɔ fiks am, bɔt dɛn nɔ bin fiks am ɛn i bin dɔn spɛn ɔl wetin i gɛt.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'Udat tɔch mi klos??' Wantɛm wantɛm Jizɔs kam fɔ no se in pawa dɔn kɔmɔt pan am. I kam fɔdɔm na in fut ɛn tɛl am di wan ol tru.</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Jizɔs tɛl am se, ‘Mi gyal pikin, yu fet dɔn mɛn yu. Go wit pis.’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Di uman we bin dɔn de sɔfa wit blɔd fɔ 12 ia, go to Jizɔs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wit fet.</a:t>
            </a:r>
            <a:r xmlns:a="http://schemas.openxmlformats.org/drawingml/2006/main">
              <a:rPr altLang="en-US" lang="kri" sz="3200">
                <a:solidFill>
                  <a:schemeClr val="tx1">
                    <a:lumMod val="65000"/>
                    <a:lumOff val="35000"/>
                  </a:schemeClr>
                </a:solidFill>
              </a:rPr>
              <a:t> </a:t>
            </a:r>
            <a:r xmlns:a="http://schemas.openxmlformats.org/drawingml/2006/main">
              <a:rPr altLang="ko-KR" lang="kri" sz="3200">
                <a:solidFill>
                  <a:schemeClr val="tx1">
                    <a:lumMod val="65000"/>
                    <a:lumOff val="35000"/>
                  </a:schemeClr>
                </a:solidFill>
              </a:rPr>
              <a:t>Jizɔs mɛn di uman ɛn prez in fet bifo di pipul dɛn.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Gɔd stil de si wi fet.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We wi mit tin dɛn we at fɔ du,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lɛ wi kam to Gɔd wit fet.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 ?</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no di pen ɛn prɔblɛm dɛn we wi kin gɛt ɛn i kin sɔlv dɛn.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di uman we bin sik fɔ 12 ia bin tɔch Jizɔs?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ia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fut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klos dɛn we dɛn kin wɛr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klos dɛn we dɛn kin wɛr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 i yɛri bɔt Jizɔs, i kam biɛn am wit di krawd ɛn tɔch in klos.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ri" sz="3600">
                <a:solidFill>
                  <a:schemeClr val="tx1">
                    <a:lumMod val="65000"/>
                    <a:lumOff val="35000"/>
                  </a:schemeClr>
                </a:solidFill>
              </a:rPr>
              <a:t>bikɔs i bin tink se, "If a jɔs tɔch in klos, a go wɛl."</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5: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63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kri" sz="4000">
                <a:solidFill>
                  <a:srgbClr val="FF0000"/>
                </a:solidFill>
              </a:rPr>
              <a:t>Tide in Wɔd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kri" sz="3600">
                <a:solidFill>
                  <a:schemeClr val="tx1">
                    <a:lumMod val="65000"/>
                    <a:lumOff val="35000"/>
                  </a:schemeClr>
                </a:solidFill>
              </a:rPr>
              <a:t>Yu go gɛt bɛlɛ ɛn bɔn bɔy pikin, ɛn yu fɔ gi am di nem Jizɔs.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kri" sz="2800">
                <a:solidFill>
                  <a:schemeClr val="tx1">
                    <a:lumMod val="65000"/>
                    <a:lumOff val="35000"/>
                  </a:schemeClr>
                </a:solidFill>
              </a:rPr>
              <a:t>Lyuk</a:t>
            </a:r>
            <a:r xmlns:a="http://schemas.openxmlformats.org/drawingml/2006/main">
              <a:rPr altLang="en-US" dirty="0" lang="kri" sz="2800">
                <a:solidFill>
                  <a:schemeClr val="tx1">
                    <a:lumMod val="65000"/>
                    <a:lumOff val="35000"/>
                  </a:schemeClr>
                </a:solidFill>
              </a:rPr>
              <a:t> </a:t>
            </a:r>
            <a:r xmlns:a="http://schemas.openxmlformats.org/drawingml/2006/main">
              <a:rPr altLang="ko-KR" dirty="0" lang="kr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kam na di wɔl wit ɔmbul ɛn ɔmbul, bɔt na in na wi tru tru Kiŋ.</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I ol in an ɛn tɛl am se, "Talitha koum!" (we min se, "Smɔl titi, a de tɛl yu, grap!"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5: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41. Di wan dɛn we de wok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man we nem Jayrɔs, we na di rula na di sinagɔg, kam to Jizɔs ɛn tɛl am se; “Mi gyal pikin de day. Ɛp mi.”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dɛn de go na os wit Jizɔs, wan man rɔn ɛn tɛl am se in gyal pikin dɔn day.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dɛn rich na os, Jayrɔs in gyal pikin bin dɔn day, ɛn pipul dɛn bin de kray.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go insay ɛn tɛl dɛn se: “Di pikin nɔ day, i dɔn slip.”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'I tek am na in an ɛn tɛl am se, "Talitha koum!" (we min se, "Smɔl titi, a de tɛl yu, grap!" ). Wantɛm wantɛm di titi tinap ɛn waka rawnd.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Na Jizɔs de rul day.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Day na di tin we pipul dɛn kin fred pas ɔl, bɔt Jizɔs bin win 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go day sɔmde kwik ɔ leta.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Bɔt yu nɔ nid fɔ fred fɔ day.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Na bikɔs na Jizɔs de rul di day.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Ɛn wi biliv pan Jizɔs we win di day.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Wan we de gi layf ɛn di Wan we de rul layf di sem tɛm.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“Talitha koum!” min?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kri" sz="2800">
                <a:solidFill>
                  <a:schemeClr val="tx1">
                    <a:lumMod val="65000"/>
                    <a:lumOff val="35000"/>
                  </a:schemeClr>
                </a:solidFill>
              </a:rPr>
              <a:t>Smɔl titi, it brɛf!</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Smɔl titi, go slip!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Smɔl titi, grap!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Smɔl titi, siŋ wan siŋ!</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3 </a:t>
            </a:r>
            <a:r xmlns:a="http://schemas.openxmlformats.org/drawingml/2006/main">
              <a:rPr altLang="ko-KR" lang="kri" sz="2800">
                <a:solidFill>
                  <a:srgbClr val="ff0000"/>
                </a:solidFill>
              </a:rPr>
              <a:t>Smɔl titi, grap!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I ol in an ɛn tɛl am se, "Talitha koum!" (we min se, "Smɔl titi, a de tɛl yu, grap!"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5: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41. Di wan dɛn we de wok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na di...</a:t>
            </a:r>
            <a:r xmlns:a="http://schemas.openxmlformats.org/drawingml/2006/main">
              <a:rPr altLang="en-US" lang="kri" sz="4000">
                <a:solidFill>
                  <a:srgbClr val="ff0000"/>
                </a:solidFill>
              </a:rPr>
              <a:t> </a:t>
            </a:r>
            <a:r xmlns:a="http://schemas.openxmlformats.org/drawingml/2006/main">
              <a:rPr altLang="ko-KR" lang="kri" sz="4000">
                <a:solidFill>
                  <a:srgbClr val="ff0000"/>
                </a:solidFill>
              </a:rPr>
              <a:t>Tɛst</a:t>
            </a:r>
            <a:r xmlns:a="http://schemas.openxmlformats.org/drawingml/2006/main">
              <a:rPr altLang="en-US" lang="kr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Usay dɛn bɔn Jizɔs?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na</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os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pales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insay wan ples usay dɛn de kip animal dɛn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lɔjishɔn ɔtel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3 </a:t>
            </a:r>
            <a:r xmlns:a="http://schemas.openxmlformats.org/drawingml/2006/main">
              <a:rPr altLang="ko-KR" lang="kri" sz="2800">
                <a:solidFill>
                  <a:srgbClr val="ff0000"/>
                </a:solidFill>
              </a:rPr>
              <a:t>insay wan ples usay dɛn de kip animal dɛn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64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Wan sikman we bin de na di Bɛtisda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Dɔn Jizɔs tɛl am se: “Gap! Pik yu mat ɛn waka.”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kri" altLang="ko-KR" sz="3600">
                <a:solidFill>
                  <a:schemeClr val="tx1">
                    <a:lumMod val="65000"/>
                    <a:lumOff val="35000"/>
                  </a:schemeClr>
                </a:solidFill>
              </a:rPr>
              <a:t>Wantɛm wantɛm di man bin wɛl; i pik in mat ɛn waka. Di de we dis bin apin na bin Sabat,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Jɔn 5: 1 .</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watawɛl bin de na Jerusɛlɛm we dɛn kɔl Bɛtɛsda. Bɔku bɔku sik pipul dɛn bin gɛda de wet fɔ mek di wata muf.</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Wan enjɛl fɔ PAPA GƆD bin de go dɔŋ na di watawɛl insay sɔm sizin dɛn ɛn stɛp di wata; ɛnibɔdi da tɛm de fɔs, afta di wata dɔn stɔp, step insay, i go wɛl frɔm ɛni sik we i gɛt.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Wan man bin de we nɔ bin ebul fɔ waka. We Jizɔs si am ɛn aks di man we dɔn de de fɔ 38 ia. “Yu want fɔ wɛl?”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“Sa, a nɔ gɛt ɛnibɔdi fɔ ɛp mi fɔ go insay di pul we di wata de stɔp. Duya, ɛp mi!” Dɔn Jizɔs tɛl am se, “Grap! Pik yu mat ɛn waka.”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As Jizɔs se i pik in mat ɛn waka. Wantɛm wantɛm, di sikman we bin dɔn sik fɔ 38 ia, bin wɛl.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kri" altLang="ko-KR" sz="3600">
                <a:solidFill>
                  <a:schemeClr val="tx1">
                    <a:lumMod val="65000"/>
                    <a:lumOff val="35000"/>
                  </a:schemeClr>
                </a:solidFill>
              </a:rPr>
              <a:t>Di tin we di sik pipul dɛn bin nid pas ɔl na di pul na Bɛtisda 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fɔ mek dɛn mɛn am.</a:t>
            </a:r>
            <a:r xmlns:a="http://schemas.openxmlformats.org/drawingml/2006/main">
              <a:rPr lang="kri"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Jizɔs no wetin wi nid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bɛtɛ pas aw wi de du am.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Jizɔs na di Wan we de gi wi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wetin wi nid.</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na di Wan we de mɛn ɔl di sik dɛn ɛn i gɛt di pawa fɔ rul ɔltin.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di sikman bin aks Jizɔs fɔ du?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Duya, mɛn mi sik!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Duya, sev mi!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Gi mi sɔm it, duya!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Ɛp mi fɔ go dɔŋ na di pul we wata de stɔp, duya!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4 </a:t>
            </a:r>
            <a:r xmlns:a="http://schemas.openxmlformats.org/drawingml/2006/main">
              <a:rPr lang="kri" altLang="ko-KR" sz="2800">
                <a:solidFill>
                  <a:srgbClr val="ff0000"/>
                </a:solidFill>
              </a:rPr>
              <a:t>Ɛp mi fɔ go dɔŋ na di pul we wata de stɔp, duya!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Tide na Devid in tɔŋ, dɛn dɔn bɔn yu Seviɔ; in na Krays di Masta.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Lɛk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Dɔn Jizɔs tɛl am se: “Gap! Pik yu mat ɛn waka.”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kri" altLang="ko-KR" sz="3600">
                <a:solidFill>
                  <a:schemeClr val="tx1">
                    <a:lumMod val="65000"/>
                    <a:lumOff val="35000"/>
                  </a:schemeClr>
                </a:solidFill>
              </a:rPr>
              <a:t>9.Wantɛm di man dɔn wɛl; i pik in mat ɛn waka. Di de we dis bin apin na bin Sabat,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Jɔn 5: 1 .</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65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 we bin de fid 5,000 Man dɛn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Dɔn Jizɔs tek di bred, tɛl tɛnki, ɛn sheb am to di wan dɛn we sidɔm as dɛn want. I bin du di sem tin wit di fish.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Jɔn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6: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I pas fayv tawzin pipul dɛn we bin gɛda fɔ lisin to Jizɔs in tichin.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Bɔt na bin tɛm fɔ it lɛnch. Ɔlman bin angri, bɔt dɛn nɔ bin gɛt ɛnitin fɔ it, ɛn na tu fish ɛn fayv bred nɔmɔ dɛn bin gɛt.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Dɔn Jizɔs tek di bred ɛn di fish, tɛl tɛnki, ɛn sheb am to di wan dɛn we sidɔm as dɛn want.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Bɔt, sɔntin we wɔndaful bin apin! Di 5,000 pipul dɛn bin gɛt inof fɔ ful-ɔp!</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Ɛn dɛn gɛda dɛn ɛn ful-ɔp 12 baskɛt wit di fayv bali bred we di wan dɛn we dɔn it bin lɛf.</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Fo wi no we no de fo mek pas 5,000 pipul ful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wit fayv bred ɛn tu fish.</a:t>
            </a:r>
            <a:r xmlns:a="http://schemas.openxmlformats.org/drawingml/2006/main">
              <a:rPr lang="kr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Bɔt Jizɔs, we na Gɔd in Pikin, bin du mirekul wit dɛn.</a:t>
            </a:r>
            <a:r xmlns:a="http://schemas.openxmlformats.org/drawingml/2006/main">
              <a:rPr lang="kr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I impɔtant fɔ mek wi de wit Jizɔs ɔltɛm pas fɔ gɛt ɛnitin we bɔku ɔ nɔ gɛt.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na di Wan we ebul fɔ gi wi bɔku tin fɔ it.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47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Api batde to Jizɔs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Ɔmɔs it bin lɛf afta Jizɔs fid 5,000 pipul dɛn?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tɛn baskɛt dɛn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ilevin baskɛt dɛn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twɛlv baskɛt dɛn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tritɛn baskɛt dɛn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3 </a:t>
            </a:r>
            <a:r xmlns:a="http://schemas.openxmlformats.org/drawingml/2006/main">
              <a:rPr lang="kri" altLang="ko-KR" sz="2800">
                <a:solidFill>
                  <a:srgbClr val="ff0000"/>
                </a:solidFill>
              </a:rPr>
              <a:t>twɛlv baskɛt dɛn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Dɔn Jizɔs tek di bred, tɛl tɛnki, ɛn sheb am to di wan dɛn we sidɔm as dɛn want. I bin du di sem tin wit di fish.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Jɔn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6: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66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 de waka pan di wata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We dɛn dɔn row fɔ tri ɔ tri ɛn af mayl, dɛn si Jizɔs de kam nia di bot, de waka na di wata; ɛn dɛn bin de fred bad bad wan.</a:t>
            </a:r>
            <a:endParaRPr xmlns:a="http://schemas.openxmlformats.org/drawingml/2006/main" lang="en-US" altLang="ko-KR" sz="3600"/>
          </a:p>
          <a:p>
            <a:pPr xmlns:a="http://schemas.openxmlformats.org/drawingml/2006/main" lvl="0">
              <a:defRPr/>
            </a:pPr>
            <a:r xmlns:a="http://schemas.openxmlformats.org/drawingml/2006/main">
              <a:rPr lang="kri" altLang="ko-KR" sz="3600"/>
              <a:t>Bɔt i tɛl dɛn se: “Na mi, una nɔ fred.”</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Jɔn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6: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Jizɔs bin de pre na di mawnten in wan, in disaypul dɛn bin de row di bot fɔ go na di ɔdasay na di lek.</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Las las, i bin dak ɛn di briz ɛn di wata bin strɔng ɛn rɔf.</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“Luk de! Sɔmbɔdi de waka na di wata!“ Dɛn bin fred bad bad wan. Wan pan dɛn kray se, “Sɔmbɔdi de waka na di wata!”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“Na mi: nɔ fred!” Na Jizɔs de waka pan di wata.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Dɛn bin sɔprayz fɔ si dis. Dɛn wɛlkɔm Jizɔs na di bot. Dɛn bin de tink se, “Jizɔs go mɔs bi Gɔd in pikin!”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Fɔ waka pan wata na sɔntin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nɔbɔdi nɔ go ebul fɔ du am.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Bɔt Jizɔs waka pan di wata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fɔ fɛn in disaypul dɛn.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Bikɔs Jizɔs na spɛshal man,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Gɔd in pikin.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Wi rili nid fɔ biliv</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dat Jizɔs na Gɔd in Pikin.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na di...</a:t>
            </a:r>
            <a:r xmlns:a="http://schemas.openxmlformats.org/drawingml/2006/main">
              <a:rPr altLang="en-US" lang="kri" sz="4000">
                <a:solidFill>
                  <a:srgbClr val="ff0000"/>
                </a:solidFill>
              </a:rPr>
              <a:t> </a:t>
            </a:r>
            <a:r xmlns:a="http://schemas.openxmlformats.org/drawingml/2006/main">
              <a:rPr altLang="ko-KR" lang="kri" sz="4000">
                <a:solidFill>
                  <a:srgbClr val="ff0000"/>
                </a:solidFill>
              </a:rPr>
              <a:t>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 dɛn kam na di os, dɛn si di pikin wit in mama Meri, ɛn dɛn butu ɛn wɔship am. Dɔn dɛn opin dɛn jɛntri ɛn gi am gift dɛn we gɛt gold, insɛns ɛn 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 2: 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rgbClr val="ff0000"/>
                </a:solidFill>
              </a:rPr>
              <a:t>Udat na Jizɔs?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na di wan we de kam to wi fɔ ɛp ɛn sev wi ilɛk uskayn tin we de ambɔg wi.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Aw Jizɔs kam to in disaypul dɛn na di midul na di lek??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we de flay pan di wata..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fɔ go insay di bot we fast pasmak...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fɔ swim..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waka pan di wata..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4 </a:t>
            </a:r>
            <a:r xmlns:a="http://schemas.openxmlformats.org/drawingml/2006/main">
              <a:rPr lang="kri" altLang="ko-KR" sz="2800">
                <a:solidFill>
                  <a:srgbClr val="ff0000"/>
                </a:solidFill>
              </a:rPr>
              <a:t>waka pan di wata..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We dɛn dɔn row fɔ tri ɔ tri ɛn af mayl, dɛn si Jizɔs de kam nia di bot, de waka na di wata; ɛn dɛn bin de fred bad bad wan.</a:t>
            </a:r>
            <a:endParaRPr xmlns:a="http://schemas.openxmlformats.org/drawingml/2006/main" lang="en-US" altLang="ko-KR" sz="3600"/>
          </a:p>
          <a:p>
            <a:pPr xmlns:a="http://schemas.openxmlformats.org/drawingml/2006/main" lvl="0">
              <a:defRPr/>
            </a:pPr>
            <a:r xmlns:a="http://schemas.openxmlformats.org/drawingml/2006/main">
              <a:rPr lang="kri" altLang="ko-KR" sz="3600"/>
              <a:t>Bɔt i tɛl dɛn se: “Na mi, una nɔ fred.”</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Jɔn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6: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67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Pita in Kɔnfɛshɔn bɔt Krays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Saymɔn Pita ansa se: “Yu na di Krays, Gɔd we de alayv in Pikin.”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Matyu</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16:</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de, Jizɔs aks in disaypul dɛn se: “Udat pipul dɛn se Mɔtalman Pikin bi?”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Dɛn ansa se, “Sɔm pipul se Jɔn we de baptayz pipul dɛn; ɔda wan dɛn se Ilayja; ɛn wan pan di prɔfɛt dɛn.”</a:t>
            </a:r>
            <a:r xmlns:a="http://schemas.openxmlformats.org/drawingml/2006/main">
              <a:rPr lang="kr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"Bɔt wetin bɔt yu?" i aks. "Udat yu se a bi?"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Saymɔn Pita ansa se: “Yu na di Krays, Gɔd we de alayv in Pikin.”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bin tɔk wit big big gladi at. "Yu rayt bɔt yu kɔnfɛshɔn! Na dis rɔk a go bil mi chɔch!”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We dɛn bɔn Jizɔs, wan sta apia to di dɔktɔ dɛn na di ist.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kri" altLang="ko-KR" sz="3600">
                <a:solidFill>
                  <a:schemeClr val="tx1">
                    <a:lumMod val="65000"/>
                    <a:lumOff val="35000"/>
                  </a:schemeClr>
                </a:solidFill>
              </a:rPr>
              <a:t>Pita bin no gud gud wan udat Jizɔs bi, ɛn i bin tɔk di rayt tin bɔt Jizɔs.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Ɛn afta Jizɔs yɛri dis, i prez Pita fɔ we i tɔk di rayt we.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Udat wi tink se Jizɔs 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Wi fɔ no Jizɔs jɔs lɛk aw di Baybul se, ɛn wi fɔ kɔnfɛs bɔt Jizɔs jɔs lɛk aw di Baybul se.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rgbClr val="ff0000"/>
                </a:solidFill>
              </a:rPr>
              <a:t>Udat na Jizɔs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na di Wan we de bil in chɔch pan di rayt kɔnfɛshɔn fɔ fet.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Udat Pita bin se Jizɔs 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di Krays, Gɔd in Pikin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Ilayja we gɛt pawa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Jɔn we bin de baptayz pipul dɛn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Jɛrimaya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1 </a:t>
            </a:r>
            <a:r xmlns:a="http://schemas.openxmlformats.org/drawingml/2006/main">
              <a:rPr lang="kri" altLang="ko-KR" sz="2800">
                <a:solidFill>
                  <a:srgbClr val="ff0000"/>
                </a:solidFill>
              </a:rPr>
              <a:t>di Krays, Gɔd in Pikin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Saymɔn Pita ansa se: “Yu na di Krays, Gɔd we de alayv in Pikin.”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Matyu</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16:</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68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Di Stori bɔt di Ful Rich Man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"Bɔt Gɔd tɛl am se, 'Yu ful! Dis sem nɛt dɛn go aks yu layf frɔm yu. Dɔn udat go gɛt wetin yu dɔn pripia fɔ yusɛf?'</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Lyuk</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se, “Mɔtalman in layf nɔ gɛt natin fɔ du wit wetin i gɛt.”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Ɛn Jizɔs bin tɛl wi wan stori.</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kri" altLang="ko-KR" sz="3200">
                <a:solidFill>
                  <a:schemeClr val="tx1">
                    <a:lumMod val="65000"/>
                    <a:lumOff val="35000"/>
                  </a:schemeClr>
                </a:solidFill>
              </a:rPr>
              <a:t>Na bɔt wan jɛntriman we nɔ gɛt sɛns.</a:t>
            </a:r>
            <a:r xmlns:a="http://schemas.openxmlformats.org/drawingml/2006/main">
              <a:rPr lang="kr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Di jɛntriman bin gladi fɔ bil big ples fɔ kip tin dɛn fɔ in jɛntri ɛn tin dɛn we i bin de it. "A dɔn gɛda bɔku it na di westɛm, mi sol, naw ɛnjɔy yusɛf!"</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Dɔn Gɔd tɛl di jɛntriman.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ri" altLang="ko-KR" sz="2800">
                <a:solidFill>
                  <a:schemeClr val="tx1">
                    <a:lumMod val="65000"/>
                    <a:lumOff val="35000"/>
                  </a:schemeClr>
                </a:solidFill>
              </a:rPr>
              <a:t>"Yu na ful! If a tek yu laif tide, hu propati go bi ol yu riches?"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“Dis sta de si we dɛn bɔn di kiŋ! Mek wi fala di sta!” Dɔktɔ dɛn bigin fɔ fala di sta.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dɔn tɔk ɛn se,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ri" altLang="ko-KR" sz="2800">
                <a:solidFill>
                  <a:schemeClr val="tx1">
                    <a:lumMod val="65000"/>
                    <a:lumOff val="35000"/>
                  </a:schemeClr>
                </a:solidFill>
              </a:rPr>
              <a:t>"Nɔ kip jɛntri fɔ yu, bɔt fɔ Gɔd. Du yu bɛst fɔ ɛp di wan dɛn we nid ɛp."</a:t>
            </a:r>
            <a:r xmlns:a="http://schemas.openxmlformats.org/drawingml/2006/main">
              <a:rPr lang="kr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kri" altLang="ko-KR" sz="3500">
                <a:solidFill>
                  <a:schemeClr val="tx1">
                    <a:lumMod val="65000"/>
                    <a:lumOff val="35000"/>
                  </a:schemeClr>
                </a:solidFill>
              </a:rPr>
              <a:t>Wetin dɛn de yuz yu mɔni fɔ?</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kri" altLang="ko-KR" sz="3500">
                <a:solidFill>
                  <a:schemeClr val="tx1">
                    <a:lumMod val="65000"/>
                    <a:lumOff val="35000"/>
                  </a:schemeClr>
                </a:solidFill>
              </a:rPr>
              <a:t>Yu tink se na yu nɔmɔ dɛn de yuz am fɔ satisfay?</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kri" altLang="ko-KR" sz="3500">
                <a:solidFill>
                  <a:schemeClr val="tx1">
                    <a:lumMod val="65000"/>
                    <a:lumOff val="35000"/>
                  </a:schemeClr>
                </a:solidFill>
              </a:rPr>
              <a:t>Dɛn fɔ yuz mɔni</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kri" altLang="ko-KR" sz="3500">
                <a:solidFill>
                  <a:schemeClr val="tx1">
                    <a:lumMod val="65000"/>
                    <a:lumOff val="35000"/>
                  </a:schemeClr>
                </a:solidFill>
              </a:rPr>
              <a:t>fɔ mek Gɔd gɛt glori.</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kri" altLang="ko-KR" sz="3500">
                <a:solidFill>
                  <a:schemeClr val="tx1">
                    <a:lumMod val="65000"/>
                    <a:lumOff val="35000"/>
                  </a:schemeClr>
                </a:solidFill>
              </a:rPr>
              <a:t>Wi na di pipul dɛn na Gɔd in Kiŋdɔm. So, i nid fɔ mek wi ɛp pipul dɛn we nid ɛp wit wi yon mɔni.</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gɛt ɔltin we gɛt layf, ɛn ɔl di jɛntri.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di jɛntriman we nɔ gɛt sɛns bin du fɔ in sol?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I bin ɛp di po wan dɛn.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I bin de wɔship Gɔd.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I bin de prich di gud nyuz.</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I bin kip bɔku bɔku jɛntri.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4 </a:t>
            </a:r>
            <a:r xmlns:a="http://schemas.openxmlformats.org/drawingml/2006/main">
              <a:rPr lang="kri" altLang="ko-KR" sz="2800">
                <a:solidFill>
                  <a:srgbClr val="ff0000"/>
                </a:solidFill>
              </a:rPr>
              <a:t>I bin kip bɔku bɔku jɛntri.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"Bɔt Gɔd tɛl am se, 'Yu ful! Dis sem nɛt dɛn go aks yu layf frɔm yu. Dɔn udat go gɛt wetin yu dɔn pripia fɔ yusɛf?'</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Lyuk</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69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Fɔ Luk fɔ di Ship we Dɔn Lɔs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A de tɛl una se na di sem we, pipul dɛn go gladi mɔ na ɛvin fɔ wan sinman we ripɛnt pas fɔ naynti-nayn pipul dɛn we de du wetin rayt we nɔ nid fɔ ripɛnt.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Lyuk</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de, dɛn lɛf wan ship in wan, ɛn i bin separet frɔm in padi dɛn ship.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Di shɛpad kɔnt di ship dɛn ɛn si se wan pan di ɔndrɛd ship dɛn dɔn lɔs!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Di shɛpad lɛf 99 ship dɛn ɛn go luk fɔ wan we dɔn lɔs.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Di sta bin stɔp oba di stɛbul dɛn na Bɛtliɛm. Di Baybul bin dɔn tɔk se Jizɔs bɔn na Bɛtliɛm.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Ɛn las las, di shɛpad fɛn di ship we dɔn lɔs.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ri" altLang="ko-KR" sz="2800">
                <a:solidFill>
                  <a:schemeClr val="tx1">
                    <a:lumMod val="65000"/>
                    <a:lumOff val="35000"/>
                  </a:schemeClr>
                </a:solidFill>
              </a:rPr>
              <a:t>Di shɛpad kam na os wit di ship dɛn bikɔs i gladi ɛn i mek big pati.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dɔn tɔk ɛn se,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ri" altLang="ko-KR" sz="2800">
                <a:solidFill>
                  <a:schemeClr val="tx1">
                    <a:lumMod val="65000"/>
                    <a:lumOff val="35000"/>
                  </a:schemeClr>
                </a:solidFill>
              </a:rPr>
              <a:t>"Jɔs lɛk aw di shɛpad kin gladi fɔ fɛn ship we dɔn lɔs,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ri" altLang="ko-KR" sz="2800">
                <a:solidFill>
                  <a:schemeClr val="tx1">
                    <a:lumMod val="65000"/>
                    <a:lumOff val="35000"/>
                  </a:schemeClr>
                </a:solidFill>
              </a:rPr>
              <a:t>Gɔd gladi fɔ wan sinman we ripɛnt."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kri" altLang="ko-KR" sz="3600">
                <a:solidFill>
                  <a:schemeClr val="tx1">
                    <a:lumMod val="65000"/>
                    <a:lumOff val="35000"/>
                  </a:schemeClr>
                </a:solidFill>
              </a:rPr>
              <a:t>Di shɛpad bin gɛt fɔ sakrifays bɔku bɔku tin dɛn fɔ fɛn wan ship we dɔn lɔs.</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Jizɔs sakrifays in layf fɔ sev wi.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Wi fɔ tɛl Jizɔs tɛnki fɔ we i sev wi lɛk ship we dɔn lɔs.</a:t>
            </a:r>
            <a:r xmlns:a="http://schemas.openxmlformats.org/drawingml/2006/main">
              <a:rPr lang="kr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 ?</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a:t>
            </a:r>
            <a:r xmlns:a="http://schemas.openxmlformats.org/drawingml/2006/main">
              <a:rPr lang="kri" altLang="en-US" sz="3600">
                <a:solidFill>
                  <a:srgbClr val="0070c0"/>
                </a:solidFill>
              </a:rPr>
              <a:t> </a:t>
            </a:r>
            <a:r xmlns:a="http://schemas.openxmlformats.org/drawingml/2006/main">
              <a:rPr lang="kri" altLang="ko-KR" sz="3600">
                <a:solidFill>
                  <a:srgbClr val="0070c0"/>
                </a:solidFill>
              </a:rPr>
              <a:t>na..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na di wan we kin gladi we wi ripɛnt frɔm sin.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di shɛpad nɔ du we i de luk fɔ ship we dɔn lɔs?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I lɛf 99 ship dɛn fɔ go luk fɔ di wan we lɔs.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I bin gladi fɔ fɛn di wan we lɔs.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I bay wan nyu ship.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I kɔl pipul dɛn fɔ mek pati.</a:t>
            </a:r>
            <a:r xmlns:a="http://schemas.openxmlformats.org/drawingml/2006/main">
              <a:rPr lang="kr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3 </a:t>
            </a:r>
            <a:r xmlns:a="http://schemas.openxmlformats.org/drawingml/2006/main">
              <a:rPr lang="kri" altLang="ko-KR" sz="2800">
                <a:solidFill>
                  <a:srgbClr val="ff0000"/>
                </a:solidFill>
              </a:rPr>
              <a:t>I bay wan nyu ship.</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A de tɛl una se na di sem we, pipul dɛn go gladi mɔ na ɛvin fɔ wan sinman we ripɛnt pas fɔ naynti-nayn pipul dɛn we de du wetin rayt we nɔ nid fɔ ripɛnt.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Lyuk</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70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Di Stori bɔt Gud Samɛritan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"Uswan pan dɛn tri ya yu tink se na bin neba to di man we fɔdɔm na tifman dɛn an?"</a:t>
            </a:r>
            <a:endParaRPr xmlns:a="http://schemas.openxmlformats.org/drawingml/2006/main" lang="en-US" altLang="ko-KR" sz="3600"/>
          </a:p>
          <a:p>
            <a:pPr xmlns:a="http://schemas.openxmlformats.org/drawingml/2006/main" lvl="0">
              <a:defRPr/>
            </a:pPr>
            <a:r xmlns:a="http://schemas.openxmlformats.org/drawingml/2006/main">
              <a:rPr lang="kri" altLang="ko-KR" sz="3600"/>
              <a:t>Di pɔsin we sabi di lɔ ansa se, “Di wan we sɔri fɔ am.” Jizɔs tɛl am se, “Go ɛn du di sem tin.”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Lyuk</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10: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wan man bin de waka in wan, i mit tifman dɛn. Dɛn pul in klos, bit am ɛn go, lɛf am af-af day.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Dɔn i apin se wan prist si am na di rod, i pas na di ɔda say. Na so wan Livayt bin du.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Insay di stɛbul na Bɛtliɛm, Meri, Josɛf, ɛn di bebi Jizɔs bin de, we bin kam na di wɔl as kiŋ.</a:t>
            </a:r>
            <a:r xmlns:a="http://schemas.openxmlformats.org/drawingml/2006/main">
              <a:rPr lang="kr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Tɔd, i bin apin se wan Samɛritan si am. Di Samɛritan dɛn na bin pipul dɛn we di Ju dɛn nɔ bin lɛk.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Bɔt, di Samɛritan bin sɔri fɔ am, so i bin de trit am ɛn kia fɔ am fayn fayn wan.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bin se: “Gɔd in pipul dɛn, ɛnitɛm, fɔ bi gud neba we de ɛp di wan dɛn we nid ɛp.”</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We yu luk am, i bin tan lɛk se di prist ɛn di Livayt dɛn de nia Gɔd, bɔt dɛn nɔ bin lɛk ɛni ɔda pɔsin.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We yu luk am, i bin tan lɛk se di Samɛritan nɔ de nia Gɔd, bɔt na gud neba we rɛdi fɔ lɛk ɔda pipul dɛn.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Wi fɔ bi bak di wan dɛn we de ɛp wi neba dɛn we nid ɛp if wi de nia Gɔd.</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Wi na di wan dɛn we dɛn de fos fɔ day fɔ wi sin, jɔs lɛk di wan dɛn we dɛn dɔn tif.</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kri" altLang="ko-KR" sz="3600">
                <a:solidFill>
                  <a:schemeClr val="tx1">
                    <a:lumMod val="65000"/>
                    <a:lumOff val="35000"/>
                  </a:schemeClr>
                </a:solidFill>
              </a:rPr>
              <a:t>Bɔt na Jizɔs sev wi frɔm dis bad bad tin.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di prist ɛn di Livayt bin du we dɛn si wan man we dɛn tif?</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Dɛn pre fɔ am.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Di trit in wund dɛn.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Dɛn kɛr am go na ɔspitul.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Dɛn pas nia am na di ɔda say.</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4 </a:t>
            </a:r>
            <a:r xmlns:a="http://schemas.openxmlformats.org/drawingml/2006/main">
              <a:rPr lang="kri" altLang="ko-KR" sz="2800">
                <a:solidFill>
                  <a:srgbClr val="ff0000"/>
                </a:solidFill>
              </a:rPr>
              <a:t>Dɛn pas nia am na di ɔda say.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"Uswan pan dɛn tri ya yu tink se na bin neba to di man we fɔdɔm na tifman dɛn an?"</a:t>
            </a:r>
            <a:endParaRPr xmlns:a="http://schemas.openxmlformats.org/drawingml/2006/main" lang="en-US" altLang="ko-KR" sz="3600"/>
          </a:p>
          <a:p>
            <a:pPr xmlns:a="http://schemas.openxmlformats.org/drawingml/2006/main" lvl="0">
              <a:defRPr/>
            </a:pPr>
            <a:r xmlns:a="http://schemas.openxmlformats.org/drawingml/2006/main">
              <a:rPr lang="kri" altLang="ko-KR" sz="3600"/>
              <a:t>Di pɔsin we sabi di lɔ ansa se, “Di wan we sɔri fɔ am.” Jizɔs tɛl am se, “Go ɛn du di sem tin.”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Lyuk</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10: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71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Meri ɛn Mata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kri" altLang="ko-KR" sz="4000"/>
              <a:t>bɔt na wan tin nɔmɔ dɛn nid. Meri dɔn pik wetin bɛtɛ, ɛn dɛn nɔ go tek am pan am."</a:t>
            </a:r>
            <a:endParaRPr xmlns:a="http://schemas.openxmlformats.org/drawingml/2006/main" lang="en-US" altLang="ko-KR" sz="4000"/>
          </a:p>
          <a:p>
            <a:pPr xmlns:a="http://schemas.openxmlformats.org/drawingml/2006/main" lvl="0">
              <a:defRPr/>
            </a:pPr>
            <a:r xmlns:a="http://schemas.openxmlformats.org/drawingml/2006/main">
              <a:rPr lang="kr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kr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Lyuk</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10: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42. Na di 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Dɛn bin invayt Jizɔs na Meri ɛn Mata dɛn os.</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Dɔktɔ dɛn we kɔmɔt na di Is bin gi Jizɔs di gold, insɛns, ɛn mira we dɛn bin dɔn mek as gift. “Tɛnki Jizɔs fɔ we yu kam na dis land!”</a:t>
            </a:r>
            <a:r xmlns:a="http://schemas.openxmlformats.org/drawingml/2006/main">
              <a:rPr lang="kr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Mata bin bizi de wok, Meri bin lisin to Jizɔs wit ɔl in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Mata bin tink se: “A nɔ biliv se Meri mek a wok mi wan we a bizi so.”</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Afta sɔm tɛm, Mata bin kɔmplen to Jizɔs. "Jizɔs, duya lɛf Meri fɔ go. A gɛt tumɔs wok fɔ du mi wan."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se, "Nɔ du tumɔs. Meri lɛk fɔ lisin, so i go kɔntinyu fɔ lisin."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Mata bin tink se i nɔ fayn fɔ mek Meri lisin to Jizɔs we dɛn gɛt bɔku tin fɔ du.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Bɔt Jizɔs bin tich dɛn se fɔ lisin to Jizɔs valyu pas ɛni ɔda tin.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Di tɛm fɔ lisin ɛn lan di Baybul na di tɛm we wi valyu pas ɔl.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Wi nɔ fɔ tek tɛm fɔ lisin to di Baybul ɛn lan frɔm am.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na di wan we lɛk di wan dɛn we de yɛri Gɔd in wɔd.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Meri bin du we Mata bin de wok bɔku?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I bin pre.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I bin lisin to Jizɔs in wɔd.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I bin de slip.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I bin ɛp Mata tranga wan.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2 </a:t>
            </a:r>
            <a:r xmlns:a="http://schemas.openxmlformats.org/drawingml/2006/main">
              <a:rPr lang="kri" altLang="ko-KR" sz="2800">
                <a:solidFill>
                  <a:srgbClr val="ff0000"/>
                </a:solidFill>
              </a:rPr>
              <a:t>I bin lisin to Jizɔs in wɔd.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kri" altLang="ko-KR" sz="4000"/>
              <a:t>bɔt na wan tin nɔmɔ dɛn nid. Meri dɔn pik wetin bɛtɛ, ɛn dɛn nɔ go tek am pan am."</a:t>
            </a:r>
            <a:endParaRPr xmlns:a="http://schemas.openxmlformats.org/drawingml/2006/main" lang="en-US" altLang="ko-KR" sz="4000"/>
          </a:p>
          <a:p>
            <a:pPr xmlns:a="http://schemas.openxmlformats.org/drawingml/2006/main" lvl="0">
              <a:defRPr/>
            </a:pPr>
            <a:r xmlns:a="http://schemas.openxmlformats.org/drawingml/2006/main">
              <a:rPr lang="kr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kr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Lyuk</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10: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42. Na di 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kri" altLang="ko-KR" sz="2500" dirty="0">
                <a:solidFill>
                  <a:schemeClr val="tx1">
                    <a:lumMod val="65000"/>
                    <a:lumOff val="35000"/>
                  </a:schemeClr>
                </a:solidFill>
              </a:rPr>
              <a:t>Wan vajin we nem Meri bin de na Galili, Izrɛl. I bin dɔn mared to wan yɔŋ man we nem Josɛf.</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Di dɔktɔ dɛn bin kam fɔ wɔship Jizɔs, di Kiŋ, ivin fa frɔm Izrɛl.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Jizɔs na di rial kiŋ fɔ pipul dɛn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ɔlsay na di wɔl.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Jizɔs na mi kiŋ bak.</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fɔ liv layf we wi de wɔship ɛn fala Jizɔs, we na Kiŋ ɔltɛm.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fit fɔ mek wi wɔship am.</a:t>
            </a:r>
            <a:r xmlns:a="http://schemas.openxmlformats.org/drawingml/2006/main">
              <a:rPr altLang="en-US" lang="kr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na di...</a:t>
            </a:r>
            <a:r xmlns:a="http://schemas.openxmlformats.org/drawingml/2006/main">
              <a:rPr altLang="en-US" lang="kri" sz="4000">
                <a:solidFill>
                  <a:srgbClr val="ff0000"/>
                </a:solidFill>
              </a:rPr>
              <a:t> </a:t>
            </a:r>
            <a:r xmlns:a="http://schemas.openxmlformats.org/drawingml/2006/main">
              <a:rPr altLang="ko-KR" lang="kri" sz="4000">
                <a:solidFill>
                  <a:srgbClr val="ff0000"/>
                </a:solidFill>
              </a:rPr>
              <a:t>Tɛst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Uswan Jizɔs nɔ bin gɛt as batde gift?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gold we dɛn kɔl gold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insɛns</a:t>
            </a:r>
            <a:r xmlns:a="http://schemas.openxmlformats.org/drawingml/2006/main">
              <a:rPr altLang="en-US" lang="kr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mirr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kɔmpyuta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kɔmpyuta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na di...</a:t>
            </a:r>
            <a:r xmlns:a="http://schemas.openxmlformats.org/drawingml/2006/main">
              <a:rPr altLang="en-US" lang="kri" sz="4000">
                <a:solidFill>
                  <a:srgbClr val="ff0000"/>
                </a:solidFill>
              </a:rPr>
              <a:t> </a:t>
            </a:r>
            <a:r xmlns:a="http://schemas.openxmlformats.org/drawingml/2006/main">
              <a:rPr altLang="ko-KR" lang="kri" sz="4000">
                <a:solidFill>
                  <a:srgbClr val="ff0000"/>
                </a:solidFill>
              </a:rPr>
              <a:t>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 dɛn kam na di os, dɛn si di pikin wit in mama Meri, ɛn dɛn butu ɛn wɔship am. Dɔn dɛn opin dɛn jɛntri ɛn gi am gift dɛn we gɛt gold, insɛns ɛn 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 2: 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Nɔ.</a:t>
            </a:r>
            <a:r xmlns:a="http://schemas.openxmlformats.org/drawingml/2006/main">
              <a:rPr lang="kri" altLang="en-US" b="1">
                <a:solidFill>
                  <a:schemeClr val="tx1">
                    <a:lumMod val="50000"/>
                    <a:lumOff val="50000"/>
                  </a:schemeClr>
                </a:solidFill>
              </a:rPr>
              <a:t> </a:t>
            </a:r>
            <a:r xmlns:a="http://schemas.openxmlformats.org/drawingml/2006/main">
              <a:rPr lang="kri" altLang="ko-KR" b="1">
                <a:solidFill>
                  <a:schemeClr val="tx1">
                    <a:lumMod val="50000"/>
                    <a:lumOff val="50000"/>
                  </a:schemeClr>
                </a:solidFill>
              </a:rPr>
              <a:t>48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Bebi Jizɔs bin rɔnawe go na Ijipt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 dɛn dɔn go, PAPA GƆD in enjɛl apia to Josɛf insay wan drim. I se: “Gap, tek di pikin ɛn in mama ɛn rɔnawe go na Ijipt. Una de de te a tɛl yu, bikɔs Ɛrɔd go luk fɔ di pikin fɔ kil 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 2: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Ɛrɔd, we na di kiŋ na Izrɛl, bin yɛri di nyus bɔt Jizɔs in bɔn tru di Maji, i bin plan fɔ kil Jizɔs.</a:t>
            </a:r>
            <a:r xmlns:a="http://schemas.openxmlformats.org/drawingml/2006/main">
              <a:rPr lang="kr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Bɔt Gɔd, we bin no ɔl wetin Ɛrɔd bin plan fɔ du, bin tɔk na drim se di majik man dɛn fɔ go fa frɔm Ɛrɔd.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Dɔn bak, Meri in man we nem Josɛf bin yɛri wan enjɛl tɔk na drim se: “Rɛwe go na Ijipt. Ɛrɔd go kil Jizɔs.”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kri" sz="2800">
                <a:solidFill>
                  <a:schemeClr val="tx1">
                    <a:lumMod val="65000"/>
                    <a:lumOff val="35000"/>
                  </a:schemeClr>
                </a:solidFill>
              </a:rPr>
              <a:t>We Josɛf yɛri dat, i tek Meri ɛn di bebi Jizɔs ɛn rɔnawe frɔm Ɛrɔd ɛn go na Ijipt.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kri" sz="2800">
                <a:solidFill>
                  <a:schemeClr val="tx1">
                    <a:lumMod val="65000"/>
                    <a:lumOff val="35000"/>
                  </a:schemeClr>
                </a:solidFill>
              </a:rPr>
              <a:t>Wan de, wan enjɛl apia to Meri. “Grit, una we dɛn rili lɛk! PAPA GƆD de wit una.“</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Da tɛm de, Ɛrɔd we bin no se di Majia dɛn dɔn ful am, bin gi wan bad bad lɔ fɔ kil ɔl Bɛtliɛm in bebi dɛn. Jizɔs bin gɛt fɔ de na Ijipt te Ɛrɔd day.</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Di shɛpad dɛn ɛn di majik pipul dɛn bin no udat Jizɔs bi.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Bɔt, Ɛrɔd we na di kiŋ nɔ bin no Jizɔs. Pantap dat, bikɔs i bin gridi, i bin du bad bad sin dɛn fɔ tray fɔ kil Jizɔs.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Bɔku pipul dɛn de na di wɔl we nɔ gri fɔ yɛri bɔt Jizɔs.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Na sin we rili siriɔs.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wan we nɔ ebul fɔ gɛt maynd fɔ stɔp bay di pawa we mɔtalman gɛt.</a:t>
            </a:r>
            <a:r xmlns:a="http://schemas.openxmlformats.org/drawingml/2006/main">
              <a:rPr altLang="en-US" lang="kr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Usay Jizɔs bin rɔnawe pan Ɛrɔd?</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Ijipt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Amɛrika</a:t>
            </a:r>
            <a:r xmlns:a="http://schemas.openxmlformats.org/drawingml/2006/main">
              <a:rPr altLang="en-US" lang="kr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Koria we de na di kɔntri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Izrɛl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1 </a:t>
            </a:r>
            <a:r xmlns:a="http://schemas.openxmlformats.org/drawingml/2006/main">
              <a:rPr altLang="ko-KR" lang="kri" sz="2800">
                <a:solidFill>
                  <a:srgbClr val="ff0000"/>
                </a:solidFill>
              </a:rPr>
              <a:t>Ijipt</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 dɛn dɔn go, PAPA GƆD in enjɛl apia to Josɛf insay wan drim. I se: “Gap, tek di pikin ɛn in mama ɛn rɔnawe go na Ijipt. Una de de te a tɛl yu, bikɔs Ɛrɔd go luk fɔ di pikin fɔ kil 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 2: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49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Di Bɔy Jizɔs we de na di Tɛmpl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"Wetin mek yu bin de luk fɔ mi?" i aks. "Yu no bin no se a fɔ de na mi Papa in os?"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Lyuk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Insay di Pasova, we Jizɔs bin ol 12 ia, in ɛn in mama ɛn papa kam na di tɛmpul na Jerusɛlɛm.</a:t>
            </a:r>
            <a:r xmlns:a="http://schemas.openxmlformats.org/drawingml/2006/main">
              <a:rPr lang="kr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We Josɛf ɛn Meri bin de go na os frɔm di tɛmpul na Jerusɛlɛm, dɛn nɔ bin ebul fɔ fɛn Jizɔs.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Josɛf ɛn Meri bin go bak na di tɛmpul na Jerusɛlɛm fɔ go fɛn Jizɔs.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kri" altLang="ko-KR" sz="2800" dirty="0">
                <a:solidFill>
                  <a:schemeClr val="tx1">
                    <a:lumMod val="65000"/>
                    <a:lumOff val="35000"/>
                  </a:schemeClr>
                </a:solidFill>
              </a:rPr>
              <a:t>“Meri, yu go bɔn bɔy pikin ɛn yu fɔ gi am di nem Jizɔs.” I bin de fred dis nyus.</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"Yu nɔ bin no se a de na mi papa in os?“ Jizɔs bin de tɔk wit di Baybul ticha dɛn na di tɛmpul. Dɛn ɔl bin sɔprayz fɔ si di sɛns we Jizɔs gɛt.</a:t>
            </a:r>
            <a:r xmlns:a="http://schemas.openxmlformats.org/drawingml/2006/main">
              <a:rPr lang="kr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kri" sz="2800">
                <a:solidFill>
                  <a:schemeClr val="tx1">
                    <a:lumMod val="65000"/>
                    <a:lumOff val="35000"/>
                  </a:schemeClr>
                </a:solidFill>
              </a:rPr>
              <a:t>Frɔm da tɛm de, di bɔbɔ Jizɔs dɔn lɛk Gɔd ɛn pipul dɛn mɔ ɛn mɔ as in sɛns ɛn ayt de go bifo.</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Di bɔbɔ Jizɔs bin no frɔm we i yɔŋ se in na Gɔd in Pikin. Ɛn i rɛdi wit ɔl in at fɔ layf as Seviɔ.</a:t>
            </a:r>
            <a:r xmlns:a="http://schemas.openxmlformats.org/drawingml/2006/main">
              <a:rPr altLang="en-US" lang="kr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Pan ɔl we wi yɔŋ,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fɔ mɛmba klia wan se wi na Gɔd in pikin dɛn.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So wi nid fɔ sho Gɔd ɛn pipul dɛn se wi de liv lɛk Gɔd in pikin dɛn.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Gɔd in Pikin, bɔt i sɛt ɛgzampul fɔ ɔmbul ɛn obe to mama ɛn papa dɛn we gɛt bɔdi.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Usay Jizɔs we bin lɔs bin de?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insay</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di</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tɔylɛt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insay di pales</a:t>
            </a:r>
            <a:r xmlns:a="http://schemas.openxmlformats.org/drawingml/2006/main">
              <a:rPr altLang="en-US" lang="kr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insay</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di</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tɛmpul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insay di 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3 </a:t>
            </a:r>
            <a:r xmlns:a="http://schemas.openxmlformats.org/drawingml/2006/main">
              <a:rPr altLang="ko-KR" lang="kri" sz="2800">
                <a:solidFill>
                  <a:srgbClr val="ff0000"/>
                </a:solidFill>
              </a:rPr>
              <a:t>insay di tɛmpul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"Wetin mek yu bin de luk fɔ mi?" i aks. "Yu no bin no se a fɔ de na mi Papa in os?"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Lyuk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50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Di Baptizim we Jizɔs bin Baptayz</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"wan vɔys we de kɔl na di dɛzat, 'Pripia di rod fɔ di Masta, mek stret rod fɔ am.'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ri" sz="3600">
                <a:solidFill>
                  <a:schemeClr val="tx1">
                    <a:lumMod val="65000"/>
                    <a:lumOff val="35000"/>
                  </a:schemeClr>
                </a:solidFill>
              </a:rPr>
              <a:t>4.Na so Jɔn kam, i baptayz na di dɛzat eria ɛn prich bɔt baptizim fɔ ripɛnt fɔ fɔgiv sin.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 1: .</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We Jizɔs ol 30 ia, wan strenja man kam na di dɛzat we i wɛr kamɛl klos ɛn it gras-grɔs ɛn wayl ɔni.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In nem na Jɔn we bin de baptayz pipul dɛn. I kɔl pipul dɛn fɔ ripɛnt ɛn baptayz bikɔs di Seviɔ go kam.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kri" altLang="ko-KR" sz="2800" dirty="0">
                <a:solidFill>
                  <a:schemeClr val="tx1">
                    <a:lumMod val="65000"/>
                    <a:lumOff val="35000"/>
                  </a:schemeClr>
                </a:solidFill>
              </a:rPr>
              <a:t>Bɔt, i bin obe Gɔd in mɛsej. “Mi na PAPA GƆD in savant. Mek i bi to mi lɛk aw yu dɔn tɔk.”</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‘A de ya fɔ rɛdi pɔsin we go kam afta mi!’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ri" altLang="ko-KR" sz="2800">
                <a:solidFill>
                  <a:schemeClr val="tx1">
                    <a:lumMod val="65000"/>
                    <a:lumOff val="35000"/>
                  </a:schemeClr>
                </a:solidFill>
              </a:rPr>
              <a:t>Jɔn we bin de baptayz pipul dɛn bin de rɛdi Jizɔs in we.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bin kam bak fɔ mek Jɔn we bin de baptayz baptayz am.</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ri" altLang="ko-KR" sz="2800">
                <a:solidFill>
                  <a:schemeClr val="tx1">
                    <a:lumMod val="65000"/>
                    <a:lumOff val="35000"/>
                  </a:schemeClr>
                </a:solidFill>
              </a:rPr>
              <a:t>"Luk! Gɔd in Ship, we de pul di sin na di wɔl!” Jɔn we bin de baptayz pipul dɛn bin introduks Jizɔs lawd wan.</a:t>
            </a:r>
            <a:r xmlns:a="http://schemas.openxmlformats.org/drawingml/2006/main">
              <a:rPr lang="kr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We Jɔn bin baptayz Jizɔs , wan vɔys kɔmɔt na ɛvin wit di Oli Spirit we de kam dɔŋ pan am lɛk dɔv se: “Yu na mi Pikin, we a lɛk; a gladi fɔ yu.”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Jɔn we bin de baptayz pipul dɛn nɔ bin es insɛf ɔp.</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I bin gi in layf fɔ introduks Jizɔs ɔltogɛda.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Udat a de liv fɔ?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Lɛk Jɔn we Baptayz, wi fɔ liv layf we de es Jizɔs ɛn introduks am pas fɔ bost ɛn es mi.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Gɔd in wangren pikin.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Wetin kam dɔŋ frɔm ɛvin we Jizɔs baptayz??</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krawd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Di Oli Spirit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ɔstrich we dɛn kɔl ɔstrich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sparo we dɛn kɔl sparo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2 </a:t>
            </a:r>
            <a:r xmlns:a="http://schemas.openxmlformats.org/drawingml/2006/main">
              <a:rPr altLang="ko-KR" lang="kri" sz="2800">
                <a:solidFill>
                  <a:srgbClr val="ff0000"/>
                </a:solidFill>
              </a:rPr>
              <a:t>Di Oli Spirit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"wan vɔys we de kɔl na di dɛzat, 'Pripia di rod fɔ di Masta, mek stret rod fɔ am.'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kri" sz="3600">
                <a:solidFill>
                  <a:schemeClr val="tx1">
                    <a:lumMod val="65000"/>
                    <a:lumOff val="35000"/>
                  </a:schemeClr>
                </a:solidFill>
              </a:rPr>
              <a:t>4.Na so Jɔn kam, i baptayz na di dɛzat eria ɛn prich bɔt baptizim fɔ ripɛnt fɔ fɔgiv sin.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 1: .</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51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Setan bin tɛmpt Jizɔs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tɛl am se, "Setan, kɔmɔt nia mi! Dɛn rayt se: 'Wɔbɔt PAPA GƆD we na yu Gɔd, ɛn sav am nɔmɔ."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Afta Jizɔs bin fast ɛn pre fɔti dez, Setan apia ɛn tɛmpt Jizɔs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kri" altLang="ko-KR" sz="2500" dirty="0">
                <a:solidFill>
                  <a:schemeClr val="tx1">
                    <a:lumMod val="65000"/>
                    <a:lumOff val="35000"/>
                  </a:schemeClr>
                </a:solidFill>
              </a:rPr>
              <a:t>So, pan ɔl we i bin vajin, i bin gɛt bɛlɛ. Dis pikin in nem na Jizɔs. Na Gɔd in Pikin we go sev ɔlman frɔm dɛn sin tumara bambay.</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“Yu angri? Mek rays kek wit dis ston ɛn it am!” Setan bin du di fɔs tɛst. Bɔt Jizɔs bin win di tɛst wit Gɔd in wɔd.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“Dɔn jomp kɔmɔt na ya! If yu na Gɔd in Pikin, yu nɔ go day.” Setan bin tɛst Jizɔs di sɛkɔn tɛm we i bin de ɔp di tɛmpul.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Na dis tɛm, i kɛr Jizɔs go na wan mawnten we rili ay ɛn sho Jizɔs ɔl di kiŋdɔm na di wɔl ɛn se, “If yu butu to mi, a go gi yu ɔl dis!” Bɔt Jizɔs nɔ gri fɔ tek di tɔd tɛst wit Gɔd in Wɔd.</a:t>
            </a:r>
            <a:r xmlns:a="http://schemas.openxmlformats.org/drawingml/2006/main">
              <a:rPr lang="kr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Afta sɔm tɛm, Jizɔs bin win ɔl di tɛmt we Setan bin de tɛmt am. Gɔd bin gladi fɔ Jizɔs we bin dɔn win ɔl di tɛmtmɛnt dɛn.</a:t>
            </a:r>
            <a:r xmlns:a="http://schemas.openxmlformats.org/drawingml/2006/main">
              <a:rPr lang="kr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Jizɔs na bin Gɔd in Pikin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Bɔt jɔs lɛk wi, Setan bin tɛmpt 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Bɔt wit Gɔd in Wɔd, Jizɔs bin win di tɛmt we Setan bin de tɛmt 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Setan stil de tɛmpt wi.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Bɔt jɔs lɛk Jizɔs, wi go ebul fɔ win di tɛmt we Setan de tɛmpt wi wit Gɔd in wɔd</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wi ɛp wi fɔ win di tɛmtmɛnt dɛn we wi de gɛt. Ɛn na in de ɔndastand ɔl di prɔblɛm dɛn we wi de mit ɛn ɛp wi fɔ win dɛn.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Ɔmɔs tɛst Setan bin gi Jizɔs?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wan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tu</a:t>
            </a:r>
            <a:r xmlns:a="http://schemas.openxmlformats.org/drawingml/2006/main">
              <a:rPr altLang="en-US" lang="kr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tri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na 4</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3 </a:t>
            </a:r>
            <a:r xmlns:a="http://schemas.openxmlformats.org/drawingml/2006/main">
              <a:rPr altLang="ko-KR" lang="kri" sz="2800">
                <a:solidFill>
                  <a:srgbClr val="ff0000"/>
                </a:solidFill>
              </a:rPr>
              <a:t>tri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tɛl am se, "Setan, kɔmɔt nia mi! Dɛn rayt se: 'Wɔbɔt PAPA GƆD we na yu Gɔd, ɛn sav am nɔmɔ."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52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Wata</a:t>
            </a:r>
            <a:r xmlns:a="http://schemas.openxmlformats.org/drawingml/2006/main">
              <a:rPr lang="kri" altLang="en-US" sz="4400"/>
              <a:t> </a:t>
            </a:r>
            <a:r xmlns:a="http://schemas.openxmlformats.org/drawingml/2006/main">
              <a:rPr lang="kri" altLang="ko-KR" sz="4400"/>
              <a:t>I dɔn tɔn to Wayn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Dis na di fɔs sayn we Jizɔs bin du na Kena we de na Galili. Na so i sho in glori, ɛn in disaypul dɛn bin gɛt fet pan 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Meri bin de fred fɔ bɔn bɔy pikin pan ɔl we i nɔ bin mared.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Bɔt, i bin gɛt ɛn obe Gɔd in wɔd bikɔs i bin gɛt fet.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kin fred we wi biliv ɛn obe Gɔd in Wɔd. Bɔt jɔs lɛk aw Meri bin kɔfes, wi fɔ kɔnfɛs se “Mek i bi to mi lɛk aw yu dɔn tɔk.”</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Wan mared bin apin na Kena insay Galili. Dɛn bin dɔn invayt Jizɔs ɛn in disaypul dɛn bak fɔ kam na di mared.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Bɔt wan prɔblɛm bin de. Di wayn bin dɔn dɔn. If yu nɔ gɛt wayn, yu nɔ go ebul fɔ it pati.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mek di savant dɛn we bin de na di os tɔn wata insay di pɔt. Di savant dɛn du wetin dɛn aks fɔ.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Afta dat, dɛn kin tek di wata we de insay di jɔg fɔ mek i te. Dɛn bin tɔn di wata we bin de insay di jɔg to wayn we rili 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Di gɔst dɛn bin test di wayn ɛn dɛn bin sɔprayz. Dɛn bin gi dɛn wayn we fayn pas di fɔs tɛm, ɛn bikɔs Jizɔs in mirekul, di fɛstival kin mek dɛn gladi mɔ.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Insay Jizɔs in tɛm, wayn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bin rili impɔtant na di fɛstival.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Jizɔs mek wata bi wayn ɛn gi wi wetin dɛn nid fɔ di fɛstival.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Fɔ wi, Jizɔs na pɔsin we rili impɔtant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lɛk wayn we dɛn kin gɛt na fɛstival.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fɔ mɛmba Jizɔs in gudnɛs we gi insɛf to wi.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a:t>
            </a:r>
            <a:r xmlns:a="http://schemas.openxmlformats.org/drawingml/2006/main">
              <a:rPr altLang="en-US" lang="kr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a:t>
            </a:r>
            <a:r xmlns:a="http://schemas.openxmlformats.org/drawingml/2006/main">
              <a:rPr altLang="en-US" lang="kri" sz="3200"/>
              <a:t> </a:t>
            </a:r>
            <a:r xmlns:a="http://schemas.openxmlformats.org/drawingml/2006/main">
              <a:rPr altLang="ko-KR" lang="kri" sz="3200"/>
              <a:t>na</a:t>
            </a:r>
            <a:r xmlns:a="http://schemas.openxmlformats.org/drawingml/2006/main">
              <a:rPr altLang="en-US" lang="kri" sz="3200"/>
              <a:t> </a:t>
            </a:r>
            <a:r xmlns:a="http://schemas.openxmlformats.org/drawingml/2006/main">
              <a:rPr altLang="ko-KR" lang="kri" sz="3200"/>
              <a:t>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wi gladi at, lɛk di wayn we wi kin gɛt na fɛstival.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Wetin Jizɔs bin tɔn wata to?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milk we dɛn kɔl milk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ɔrɛnj jus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bred we de na di bred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wayn we dɛn kin yuz</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wayn we dɛn kin yuz</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Dis na di fɔs sayn we Jizɔs bin du na Kena we de na Galili. Na so i sho in glori, ɛn in disaypul dɛn bin gɛt fet pan 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53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Nikodimɔs bin kam to Jizɔs na nɛt.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kri" sz="3200">
                <a:solidFill>
                  <a:srgbClr val="FF0000"/>
                </a:solidFill>
              </a:rPr>
              <a:t>Udat na Jizɔs?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kri" sz="3600">
                <a:solidFill>
                  <a:srgbClr val="0070C0"/>
                </a:solidFill>
              </a:rPr>
              <a:t>Jizɔs na...</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kri" sz="3600">
                <a:solidFill>
                  <a:schemeClr val="tx1">
                    <a:lumMod val="65000"/>
                    <a:lumOff val="35000"/>
                  </a:schemeClr>
                </a:solidFill>
              </a:rPr>
              <a:t>Jizɔs kam na dis wɔl as wi Seviɔ.</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ansa am se: “A de tɛl una fɔ tru, nɔbɔdi nɔ go ebul fɔ go insay Gɔd in Kiŋdɔm pas wata ɛn di Spirit bɔn 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kri" sz="2800">
                <a:solidFill>
                  <a:schemeClr val="tx1">
                    <a:lumMod val="65000"/>
                    <a:lumOff val="35000"/>
                  </a:schemeClr>
                </a:solidFill>
              </a:rPr>
              <a:t>Wan man bin de we nem Nikodimɔs we na bin Izrɛl in ticha.</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I</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dɔn kam</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to</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Jizɔs</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to</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aks</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at</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nɛt.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“Aw a go go insay Gɔd in Kiŋdɔm?”</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kri" altLang="ko-KR" sz="2800">
                <a:solidFill>
                  <a:schemeClr val="tx1">
                    <a:lumMod val="65000"/>
                    <a:lumOff val="35000"/>
                  </a:schemeClr>
                </a:solidFill>
              </a:rPr>
              <a:t>“If yu nɔ bɔn bak, yu nɔ go ebul fɔ go insay Gɔd in Kiŋdɔm.” Jizɔs ansa 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I nɔ bin ɔndastand se dɛn fɔ bɔn am bak. “A go bak insay mi mama in bɛlɛ ɛn kɔmɔt na do bak?”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kri" altLang="ko-KR" sz="2600">
                <a:solidFill>
                  <a:schemeClr val="tx1">
                    <a:lumMod val="65000"/>
                    <a:lumOff val="35000"/>
                  </a:schemeClr>
                </a:solidFill>
              </a:rPr>
              <a:t>“Di spirit fɔ bɔn bak, nɔto di bɔdi. “Mɔtalman kin bɔn bak wit wata ɛn di Oli Spirit.” Jizɔs ansa am</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“Yu fɔ biliv pan mi ɛn sev.” Jizɔs bin tɛl Nikodimɔs di sikrit fɔ mek dɛn bɔn am bak.</a:t>
            </a:r>
            <a:r xmlns:a="http://schemas.openxmlformats.org/drawingml/2006/main">
              <a:rPr lang="kr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na di...</a:t>
            </a:r>
            <a:r xmlns:a="http://schemas.openxmlformats.org/drawingml/2006/main">
              <a:rPr altLang="en-US" lang="kri" sz="4000">
                <a:solidFill>
                  <a:srgbClr val="ff0000"/>
                </a:solidFill>
              </a:rPr>
              <a:t> </a:t>
            </a:r>
            <a:r xmlns:a="http://schemas.openxmlformats.org/drawingml/2006/main">
              <a:rPr altLang="ko-KR" lang="kri" sz="4000">
                <a:solidFill>
                  <a:srgbClr val="ff0000"/>
                </a:solidFill>
              </a:rPr>
              <a:t>Lɛsin</a:t>
            </a:r>
            <a:r xmlns:a="http://schemas.openxmlformats.org/drawingml/2006/main">
              <a:rPr altLang="en-US" lang="kr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If yu biliv pan Jizɔs,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yu sol go bɔn bak.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Di wan dɛn we biliv Jizɔs, dɛn bɔn dɛn bak ɛn yu go bi</a:t>
            </a:r>
            <a:r xmlns:a="http://schemas.openxmlformats.org/drawingml/2006/main">
              <a:rPr altLang="en-US" lang="kri" sz="3200">
                <a:solidFill>
                  <a:schemeClr val="tx1">
                    <a:lumMod val="65000"/>
                    <a:lumOff val="35000"/>
                  </a:schemeClr>
                </a:solidFill>
              </a:rPr>
              <a:t> </a:t>
            </a:r>
            <a:r xmlns:a="http://schemas.openxmlformats.org/drawingml/2006/main">
              <a:rPr altLang="ko-KR" lang="kri" sz="3200">
                <a:solidFill>
                  <a:schemeClr val="tx1">
                    <a:lumMod val="65000"/>
                    <a:lumOff val="35000"/>
                  </a:schemeClr>
                </a:solidFill>
              </a:rPr>
              <a:t>fɔ et sin ɛn fɔ lɛk Gɔd.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Yu tink se dɛn bɔn yu bak?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biliv Jizɔs ɛn dɛn bɔn wi bak. So wi fɔ mɛmba se wi difrɛn frɔm di wɔl.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a:t>
            </a:r>
            <a:r xmlns:a="http://schemas.openxmlformats.org/drawingml/2006/main">
              <a:rPr altLang="en-US" lang="kri" sz="3600">
                <a:solidFill>
                  <a:schemeClr val="tx1">
                    <a:lumMod val="65000"/>
                    <a:lumOff val="35000"/>
                  </a:schemeClr>
                </a:solidFill>
              </a:rPr>
              <a:t> </a:t>
            </a:r>
            <a:r xmlns:a="http://schemas.openxmlformats.org/drawingml/2006/main">
              <a:rPr altLang="ko-KR" lang="kri" sz="3600">
                <a:solidFill>
                  <a:schemeClr val="tx1">
                    <a:lumMod val="65000"/>
                    <a:lumOff val="35000"/>
                  </a:schemeClr>
                </a:solidFill>
              </a:rPr>
              <a:t>na di wan we de mek di wan dɛn we biliv pan am de du wetin rayt ɛn bɔn dɛn bak.</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Wetin mek dɛn bɔn wi bak?</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wit wata ɛn di Spirit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wit ɔyl ɛn di faya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wit kray wata ɛn siŋ dɛn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wit prea ɛn wɔship</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1 </a:t>
            </a:r>
            <a:r xmlns:a="http://schemas.openxmlformats.org/drawingml/2006/main">
              <a:rPr altLang="ko-KR" lang="kri" sz="2800">
                <a:solidFill>
                  <a:srgbClr val="ff0000"/>
                </a:solidFill>
              </a:rPr>
              <a:t>wit wata ɛn di Spirit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ansa am se: “A de tɛl una fɔ tru, nɔbɔdi nɔ go ebul fɔ go insay Gɔd in Kiŋdɔm pas wata ɛn di Spirit bɔn 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